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338" r:id="rId3"/>
    <p:sldId id="258" r:id="rId4"/>
    <p:sldId id="355" r:id="rId5"/>
    <p:sldId id="351" r:id="rId6"/>
    <p:sldId id="339" r:id="rId7"/>
    <p:sldId id="340" r:id="rId8"/>
    <p:sldId id="349" r:id="rId9"/>
    <p:sldId id="353" r:id="rId10"/>
    <p:sldId id="341" r:id="rId11"/>
    <p:sldId id="342" r:id="rId12"/>
    <p:sldId id="352" r:id="rId13"/>
    <p:sldId id="354" r:id="rId14"/>
    <p:sldId id="343" r:id="rId15"/>
    <p:sldId id="344" r:id="rId16"/>
    <p:sldId id="345" r:id="rId17"/>
    <p:sldId id="346" r:id="rId18"/>
    <p:sldId id="347" r:id="rId19"/>
    <p:sldId id="350" r:id="rId20"/>
    <p:sldId id="335"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8CA"/>
          </a:solidFill>
        </a:fill>
      </a:tcStyle>
    </a:wholeTbl>
    <a:band2H>
      <a:tcTxStyle/>
      <a:tcStyle>
        <a:tcBdr/>
        <a:fill>
          <a:solidFill>
            <a:srgbClr val="FFF4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5CA"/>
          </a:solidFill>
        </a:fill>
      </a:tcStyle>
    </a:wholeTbl>
    <a:band2H>
      <a:tcTxStyle/>
      <a:tcStyle>
        <a:tcBdr/>
        <a:fill>
          <a:solidFill>
            <a:srgbClr val="EFEB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0"/>
    <p:restoredTop sz="94630"/>
  </p:normalViewPr>
  <p:slideViewPr>
    <p:cSldViewPr>
      <p:cViewPr varScale="1">
        <p:scale>
          <a:sx n="78" d="100"/>
          <a:sy n="78" d="100"/>
        </p:scale>
        <p:origin x="-396" y="-24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1" name="Shape 52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2" name="Shape 52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80352095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7" name="Title Text"/>
          <p:cNvSpPr txBox="1">
            <a:spLocks noGrp="1"/>
          </p:cNvSpPr>
          <p:nvPr>
            <p:ph type="title"/>
          </p:nvPr>
        </p:nvSpPr>
        <p:spPr>
          <a:xfrm>
            <a:off x="1524000" y="1122362"/>
            <a:ext cx="9144000" cy="2387601"/>
          </a:xfrm>
          <a:prstGeom prst="rect">
            <a:avLst/>
          </a:prstGeom>
        </p:spPr>
        <p:txBody>
          <a:bodyPr anchor="b"/>
          <a:lstStyle>
            <a:lvl1pPr algn="ctr">
              <a:lnSpc>
                <a:spcPct val="90000"/>
              </a:lnSpc>
              <a:defRPr sz="6000">
                <a:solidFill>
                  <a:srgbClr val="000000"/>
                </a:solidFill>
                <a:latin typeface="+mj-lt"/>
                <a:ea typeface="+mj-ea"/>
                <a:cs typeface="+mj-cs"/>
                <a:sym typeface="Helvetica"/>
              </a:defRPr>
            </a:lvl1pPr>
          </a:lstStyle>
          <a:p>
            <a:r>
              <a:t>Title Text</a:t>
            </a:r>
          </a:p>
        </p:txBody>
      </p:sp>
      <p:sp>
        <p:nvSpPr>
          <p:cNvPr id="18"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xfrm>
            <a:off x="287697" y="250902"/>
            <a:ext cx="237343" cy="231141"/>
          </a:xfrm>
          <a:prstGeom prst="rect">
            <a:avLst/>
          </a:prstGeom>
        </p:spPr>
        <p:txBody>
          <a:bodyPr/>
          <a:lstStyle>
            <a:lvl1pPr>
              <a:defRPr sz="1000"/>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9_Title and Content">
    <p:spTree>
      <p:nvGrpSpPr>
        <p:cNvPr id="1" name=""/>
        <p:cNvGrpSpPr/>
        <p:nvPr/>
      </p:nvGrpSpPr>
      <p:grpSpPr>
        <a:xfrm>
          <a:off x="0" y="0"/>
          <a:ext cx="0" cy="0"/>
          <a:chOff x="0" y="0"/>
          <a:chExt cx="0" cy="0"/>
        </a:xfrm>
      </p:grpSpPr>
      <p:sp>
        <p:nvSpPr>
          <p:cNvPr id="402" name="Picture Placeholder 2"/>
          <p:cNvSpPr>
            <a:spLocks noGrp="1"/>
          </p:cNvSpPr>
          <p:nvPr>
            <p:ph type="pic" idx="13"/>
          </p:nvPr>
        </p:nvSpPr>
        <p:spPr>
          <a:xfrm>
            <a:off x="0" y="0"/>
            <a:ext cx="12192000" cy="5835923"/>
          </a:xfrm>
          <a:prstGeom prst="rect">
            <a:avLst/>
          </a:prstGeom>
        </p:spPr>
        <p:txBody>
          <a:bodyPr lIns="91439" rIns="91439">
            <a:noAutofit/>
          </a:bodyPr>
          <a:lstStyle/>
          <a:p>
            <a:endParaRPr/>
          </a:p>
        </p:txBody>
      </p:sp>
      <p:sp>
        <p:nvSpPr>
          <p:cNvPr id="403" name="Title Text"/>
          <p:cNvSpPr txBox="1">
            <a:spLocks noGrp="1"/>
          </p:cNvSpPr>
          <p:nvPr>
            <p:ph type="title"/>
          </p:nvPr>
        </p:nvSpPr>
        <p:spPr>
          <a:xfrm>
            <a:off x="368891" y="2803525"/>
            <a:ext cx="3328478" cy="3279775"/>
          </a:xfrm>
          <a:prstGeom prst="rect">
            <a:avLst/>
          </a:prstGeom>
        </p:spPr>
        <p:txBody>
          <a:bodyPr/>
          <a:lstStyle>
            <a:lvl1pPr>
              <a:defRPr sz="6600"/>
            </a:lvl1pPr>
          </a:lstStyle>
          <a:p>
            <a:r>
              <a:t>Title Text</a:t>
            </a:r>
          </a:p>
        </p:txBody>
      </p:sp>
      <p:sp>
        <p:nvSpPr>
          <p:cNvPr id="40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430" name="Slide Number"/>
          <p:cNvSpPr txBox="1">
            <a:spLocks noGrp="1"/>
          </p:cNvSpPr>
          <p:nvPr>
            <p:ph type="sldNum" sz="quarter" idx="2"/>
          </p:nvPr>
        </p:nvSpPr>
        <p:spPr>
          <a:xfrm>
            <a:off x="7315200" y="6172200"/>
            <a:ext cx="2844800" cy="368301"/>
          </a:xfrm>
          <a:prstGeom prst="rect">
            <a:avLst/>
          </a:prstGeom>
        </p:spPr>
        <p:txBody>
          <a:bodyPr/>
          <a:lstStyle>
            <a:lvl1pPr>
              <a:defRPr sz="1000"/>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sp>
        <p:nvSpPr>
          <p:cNvPr id="444" name="PO.png"/>
          <p:cNvSpPr>
            <a:spLocks noGrp="1"/>
          </p:cNvSpPr>
          <p:nvPr>
            <p:ph type="pic" idx="13"/>
          </p:nvPr>
        </p:nvSpPr>
        <p:spPr>
          <a:xfrm>
            <a:off x="0" y="0"/>
            <a:ext cx="12192000" cy="6858000"/>
          </a:xfrm>
          <a:prstGeom prst="rect">
            <a:avLst/>
          </a:prstGeom>
        </p:spPr>
        <p:txBody>
          <a:bodyPr lIns="91439" rIns="91439">
            <a:noAutofit/>
          </a:bodyPr>
          <a:lstStyle/>
          <a:p>
            <a:endParaRPr/>
          </a:p>
        </p:txBody>
      </p:sp>
      <p:sp>
        <p:nvSpPr>
          <p:cNvPr id="445" name="Slide Number"/>
          <p:cNvSpPr txBox="1">
            <a:spLocks noGrp="1"/>
          </p:cNvSpPr>
          <p:nvPr>
            <p:ph type="sldNum" sz="quarter" idx="2"/>
          </p:nvPr>
        </p:nvSpPr>
        <p:spPr>
          <a:xfrm>
            <a:off x="7315200" y="6172200"/>
            <a:ext cx="2844800" cy="368301"/>
          </a:xfrm>
          <a:prstGeom prst="rect">
            <a:avLst/>
          </a:prstGeom>
        </p:spPr>
        <p:txBody>
          <a:bodyPr/>
          <a:lstStyle>
            <a:lvl1pPr>
              <a:defRPr sz="1000"/>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5_Custom Layout">
    <p:spTree>
      <p:nvGrpSpPr>
        <p:cNvPr id="1" name=""/>
        <p:cNvGrpSpPr/>
        <p:nvPr/>
      </p:nvGrpSpPr>
      <p:grpSpPr>
        <a:xfrm>
          <a:off x="0" y="0"/>
          <a:ext cx="0" cy="0"/>
          <a:chOff x="0" y="0"/>
          <a:chExt cx="0" cy="0"/>
        </a:xfrm>
      </p:grpSpPr>
      <p:sp>
        <p:nvSpPr>
          <p:cNvPr id="470" name="PO.png"/>
          <p:cNvSpPr>
            <a:spLocks noGrp="1"/>
          </p:cNvSpPr>
          <p:nvPr>
            <p:ph type="pic" idx="13"/>
          </p:nvPr>
        </p:nvSpPr>
        <p:spPr>
          <a:xfrm>
            <a:off x="0" y="0"/>
            <a:ext cx="12192000" cy="6858000"/>
          </a:xfrm>
          <a:prstGeom prst="rect">
            <a:avLst/>
          </a:prstGeom>
        </p:spPr>
        <p:txBody>
          <a:bodyPr lIns="91439" rIns="91439">
            <a:noAutofit/>
          </a:bodyPr>
          <a:lstStyle/>
          <a:p>
            <a:endParaRPr/>
          </a:p>
        </p:txBody>
      </p:sp>
      <p:grpSp>
        <p:nvGrpSpPr>
          <p:cNvPr id="473" name="Group 4"/>
          <p:cNvGrpSpPr/>
          <p:nvPr/>
        </p:nvGrpSpPr>
        <p:grpSpPr>
          <a:xfrm>
            <a:off x="2019300" y="4085407"/>
            <a:ext cx="8153400" cy="1"/>
            <a:chOff x="0" y="0"/>
            <a:chExt cx="8153400" cy="0"/>
          </a:xfrm>
        </p:grpSpPr>
        <p:sp>
          <p:nvSpPr>
            <p:cNvPr id="471" name="Straight Connector 5"/>
            <p:cNvSpPr/>
            <p:nvPr/>
          </p:nvSpPr>
          <p:spPr>
            <a:xfrm>
              <a:off x="0" y="0"/>
              <a:ext cx="3181350" cy="0"/>
            </a:xfrm>
            <a:prstGeom prst="line">
              <a:avLst/>
            </a:prstGeom>
            <a:noFill/>
            <a:ln w="57150" cap="flat">
              <a:solidFill>
                <a:srgbClr val="D9D9D9"/>
              </a:solidFill>
              <a:prstDash val="solid"/>
              <a:miter lim="800000"/>
            </a:ln>
            <a:effectLst/>
          </p:spPr>
          <p:txBody>
            <a:bodyPr wrap="square" lIns="45719" tIns="45719" rIns="45719" bIns="45719" numCol="1" anchor="t">
              <a:noAutofit/>
            </a:bodyPr>
            <a:lstStyle/>
            <a:p>
              <a:endParaRPr/>
            </a:p>
          </p:txBody>
        </p:sp>
        <p:sp>
          <p:nvSpPr>
            <p:cNvPr id="472" name="Straight Connector 6"/>
            <p:cNvSpPr/>
            <p:nvPr/>
          </p:nvSpPr>
          <p:spPr>
            <a:xfrm>
              <a:off x="4972050" y="0"/>
              <a:ext cx="3181350" cy="0"/>
            </a:xfrm>
            <a:prstGeom prst="line">
              <a:avLst/>
            </a:prstGeom>
            <a:noFill/>
            <a:ln w="57150" cap="flat">
              <a:solidFill>
                <a:srgbClr val="D9D9D9"/>
              </a:solidFill>
              <a:prstDash val="solid"/>
              <a:miter lim="800000"/>
            </a:ln>
            <a:effectLst/>
          </p:spPr>
          <p:txBody>
            <a:bodyPr wrap="square" lIns="45719" tIns="45719" rIns="45719" bIns="45719" numCol="1" anchor="t">
              <a:noAutofit/>
            </a:bodyPr>
            <a:lstStyle/>
            <a:p>
              <a:endParaRPr/>
            </a:p>
          </p:txBody>
        </p:sp>
      </p:grpSp>
      <p:grpSp>
        <p:nvGrpSpPr>
          <p:cNvPr id="476" name="Group 8"/>
          <p:cNvGrpSpPr/>
          <p:nvPr/>
        </p:nvGrpSpPr>
        <p:grpSpPr>
          <a:xfrm>
            <a:off x="2019300" y="2038893"/>
            <a:ext cx="8153400" cy="1"/>
            <a:chOff x="0" y="0"/>
            <a:chExt cx="8153400" cy="0"/>
          </a:xfrm>
        </p:grpSpPr>
        <p:sp>
          <p:nvSpPr>
            <p:cNvPr id="474" name="Straight Connector 9"/>
            <p:cNvSpPr/>
            <p:nvPr/>
          </p:nvSpPr>
          <p:spPr>
            <a:xfrm>
              <a:off x="0" y="0"/>
              <a:ext cx="3181350" cy="0"/>
            </a:xfrm>
            <a:prstGeom prst="line">
              <a:avLst/>
            </a:prstGeom>
            <a:noFill/>
            <a:ln w="57150" cap="flat">
              <a:solidFill>
                <a:srgbClr val="D9D9D9"/>
              </a:solidFill>
              <a:prstDash val="solid"/>
              <a:miter lim="800000"/>
            </a:ln>
            <a:effectLst/>
          </p:spPr>
          <p:txBody>
            <a:bodyPr wrap="square" lIns="45719" tIns="45719" rIns="45719" bIns="45719" numCol="1" anchor="t">
              <a:noAutofit/>
            </a:bodyPr>
            <a:lstStyle/>
            <a:p>
              <a:endParaRPr/>
            </a:p>
          </p:txBody>
        </p:sp>
        <p:sp>
          <p:nvSpPr>
            <p:cNvPr id="475" name="Straight Connector 10"/>
            <p:cNvSpPr/>
            <p:nvPr/>
          </p:nvSpPr>
          <p:spPr>
            <a:xfrm>
              <a:off x="4972050" y="0"/>
              <a:ext cx="3181350" cy="0"/>
            </a:xfrm>
            <a:prstGeom prst="line">
              <a:avLst/>
            </a:prstGeom>
            <a:noFill/>
            <a:ln w="57150" cap="flat">
              <a:solidFill>
                <a:srgbClr val="D9D9D9"/>
              </a:solidFill>
              <a:prstDash val="solid"/>
              <a:miter lim="800000"/>
            </a:ln>
            <a:effectLst/>
          </p:spPr>
          <p:txBody>
            <a:bodyPr wrap="square" lIns="45719" tIns="45719" rIns="45719" bIns="45719" numCol="1" anchor="t">
              <a:noAutofit/>
            </a:bodyPr>
            <a:lstStyle/>
            <a:p>
              <a:endParaRPr/>
            </a:p>
          </p:txBody>
        </p:sp>
      </p:grpSp>
      <p:sp>
        <p:nvSpPr>
          <p:cNvPr id="477" name="Title Text"/>
          <p:cNvSpPr txBox="1">
            <a:spLocks noGrp="1"/>
          </p:cNvSpPr>
          <p:nvPr>
            <p:ph type="title"/>
          </p:nvPr>
        </p:nvSpPr>
        <p:spPr>
          <a:xfrm>
            <a:off x="2019300" y="2444749"/>
            <a:ext cx="8153400" cy="1325564"/>
          </a:xfrm>
          <a:prstGeom prst="rect">
            <a:avLst/>
          </a:prstGeom>
        </p:spPr>
        <p:txBody>
          <a:bodyPr/>
          <a:lstStyle>
            <a:lvl1pPr algn="ctr">
              <a:lnSpc>
                <a:spcPct val="90000"/>
              </a:lnSpc>
              <a:defRPr sz="8800" spc="-151">
                <a:latin typeface="+mj-lt"/>
                <a:ea typeface="+mj-ea"/>
                <a:cs typeface="+mj-cs"/>
                <a:sym typeface="Helvetica"/>
              </a:defRPr>
            </a:lvl1pPr>
          </a:lstStyle>
          <a:p>
            <a:r>
              <a:t>Title Text</a:t>
            </a:r>
          </a:p>
        </p:txBody>
      </p:sp>
      <p:sp>
        <p:nvSpPr>
          <p:cNvPr id="478" name="Body Level One…"/>
          <p:cNvSpPr txBox="1">
            <a:spLocks noGrp="1"/>
          </p:cNvSpPr>
          <p:nvPr>
            <p:ph type="body" sz="quarter" idx="1"/>
          </p:nvPr>
        </p:nvSpPr>
        <p:spPr>
          <a:xfrm>
            <a:off x="2019300" y="4176166"/>
            <a:ext cx="3181350" cy="1716634"/>
          </a:xfrm>
          <a:prstGeom prst="rect">
            <a:avLst/>
          </a:prstGeom>
        </p:spPr>
        <p:txBody>
          <a:bodyPr/>
          <a:lstStyle>
            <a:lvl1pPr marL="0" indent="0">
              <a:buSzTx/>
              <a:buFontTx/>
              <a:buNone/>
              <a:defRPr sz="1400"/>
            </a:lvl1pPr>
            <a:lvl2pPr marL="657225" indent="-200025">
              <a:buFontTx/>
              <a:defRPr sz="1400"/>
            </a:lvl2pPr>
            <a:lvl3pPr marL="1143000" indent="-228600">
              <a:buFontTx/>
              <a:defRPr sz="1400"/>
            </a:lvl3pPr>
            <a:lvl4pPr marL="1638300" indent="-266700">
              <a:buFontTx/>
              <a:defRPr sz="1400"/>
            </a:lvl4pPr>
            <a:lvl5pPr marL="2095500" indent="-266700">
              <a:buFontTx/>
              <a:defRPr sz="1400"/>
            </a:lvl5pPr>
          </a:lstStyle>
          <a:p>
            <a:r>
              <a:t>Body Level One</a:t>
            </a:r>
          </a:p>
          <a:p>
            <a:pPr lvl="1"/>
            <a:r>
              <a:t>Body Level Two</a:t>
            </a:r>
          </a:p>
          <a:p>
            <a:pPr lvl="2"/>
            <a:r>
              <a:t>Body Level Three</a:t>
            </a:r>
          </a:p>
          <a:p>
            <a:pPr lvl="3"/>
            <a:r>
              <a:t>Body Level Four</a:t>
            </a:r>
          </a:p>
          <a:p>
            <a:pPr lvl="4"/>
            <a:r>
              <a:t>Body Level Five</a:t>
            </a:r>
          </a:p>
        </p:txBody>
      </p:sp>
      <p:sp>
        <p:nvSpPr>
          <p:cNvPr id="479" name="Slide Number"/>
          <p:cNvSpPr txBox="1">
            <a:spLocks noGrp="1"/>
          </p:cNvSpPr>
          <p:nvPr>
            <p:ph type="sldNum" sz="quarter" idx="2"/>
          </p:nvPr>
        </p:nvSpPr>
        <p:spPr>
          <a:xfrm>
            <a:off x="7315200" y="6172200"/>
            <a:ext cx="2844800" cy="368301"/>
          </a:xfrm>
          <a:prstGeom prst="rect">
            <a:avLst/>
          </a:prstGeom>
        </p:spPr>
        <p:txBody>
          <a:bodyPr/>
          <a:lstStyle>
            <a:lvl1pPr>
              <a:defRPr sz="1000"/>
            </a:lvl1p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504" name="Picture Placeholder 2"/>
          <p:cNvSpPr>
            <a:spLocks noGrp="1"/>
          </p:cNvSpPr>
          <p:nvPr>
            <p:ph type="pic" idx="13"/>
          </p:nvPr>
        </p:nvSpPr>
        <p:spPr>
          <a:xfrm>
            <a:off x="0" y="1407885"/>
            <a:ext cx="12192000" cy="5450115"/>
          </a:xfrm>
          <a:prstGeom prst="rect">
            <a:avLst/>
          </a:prstGeom>
        </p:spPr>
        <p:txBody>
          <a:bodyPr lIns="91439" rIns="91439">
            <a:noAutofit/>
          </a:bodyPr>
          <a:lstStyle/>
          <a:p>
            <a:endParaRPr/>
          </a:p>
        </p:txBody>
      </p:sp>
      <p:sp>
        <p:nvSpPr>
          <p:cNvPr id="505" name="Picture Placeholder 4"/>
          <p:cNvSpPr>
            <a:spLocks noGrp="1"/>
          </p:cNvSpPr>
          <p:nvPr>
            <p:ph type="pic" sz="quarter" idx="14"/>
          </p:nvPr>
        </p:nvSpPr>
        <p:spPr>
          <a:xfrm>
            <a:off x="8024508" y="348065"/>
            <a:ext cx="2450135" cy="2450134"/>
          </a:xfrm>
          <a:prstGeom prst="rect">
            <a:avLst/>
          </a:prstGeom>
          <a:ln w="57150">
            <a:solidFill>
              <a:srgbClr val="F2F2F2"/>
            </a:solidFill>
            <a:round/>
          </a:ln>
        </p:spPr>
        <p:txBody>
          <a:bodyPr lIns="91439" rIns="91439">
            <a:noAutofit/>
          </a:bodyPr>
          <a:lstStyle/>
          <a:p>
            <a:endParaRPr/>
          </a:p>
        </p:txBody>
      </p:sp>
      <p:sp>
        <p:nvSpPr>
          <p:cNvPr id="506" name="Title Text"/>
          <p:cNvSpPr txBox="1">
            <a:spLocks noGrp="1"/>
          </p:cNvSpPr>
          <p:nvPr>
            <p:ph type="title"/>
          </p:nvPr>
        </p:nvSpPr>
        <p:spPr>
          <a:xfrm>
            <a:off x="409634" y="2144746"/>
            <a:ext cx="4865914" cy="2308530"/>
          </a:xfrm>
          <a:prstGeom prst="rect">
            <a:avLst/>
          </a:prstGeom>
        </p:spPr>
        <p:txBody>
          <a:bodyPr/>
          <a:lstStyle>
            <a:lvl1pPr>
              <a:defRPr sz="6600"/>
            </a:lvl1pPr>
          </a:lstStyle>
          <a:p>
            <a:r>
              <a:t>Title Text</a:t>
            </a:r>
          </a:p>
        </p:txBody>
      </p:sp>
      <p:sp>
        <p:nvSpPr>
          <p:cNvPr id="507" name="Slide Number"/>
          <p:cNvSpPr txBox="1">
            <a:spLocks noGrp="1"/>
          </p:cNvSpPr>
          <p:nvPr>
            <p:ph type="sldNum" sz="quarter" idx="2"/>
          </p:nvPr>
        </p:nvSpPr>
        <p:spPr>
          <a:xfrm>
            <a:off x="7315200" y="6172200"/>
            <a:ext cx="2844800" cy="368301"/>
          </a:xfrm>
          <a:prstGeom prst="rect">
            <a:avLst/>
          </a:prstGeom>
        </p:spPr>
        <p:txBody>
          <a:bodyPr/>
          <a:lstStyle>
            <a:lvl1pPr>
              <a:defRPr sz="1000"/>
            </a:lvl1p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sp>
        <p:nvSpPr>
          <p:cNvPr id="514" name="Picture Placeholder 2"/>
          <p:cNvSpPr>
            <a:spLocks noGrp="1"/>
          </p:cNvSpPr>
          <p:nvPr>
            <p:ph type="pic" idx="13"/>
          </p:nvPr>
        </p:nvSpPr>
        <p:spPr>
          <a:xfrm>
            <a:off x="2137558" y="546265"/>
            <a:ext cx="8182100" cy="4298868"/>
          </a:xfrm>
          <a:prstGeom prst="rect">
            <a:avLst/>
          </a:prstGeom>
        </p:spPr>
        <p:txBody>
          <a:bodyPr lIns="91439" rIns="91439">
            <a:noAutofit/>
          </a:bodyPr>
          <a:lstStyle/>
          <a:p>
            <a:endParaRPr/>
          </a:p>
        </p:txBody>
      </p:sp>
      <p:sp>
        <p:nvSpPr>
          <p:cNvPr id="515" name="Slide Number"/>
          <p:cNvSpPr txBox="1">
            <a:spLocks noGrp="1"/>
          </p:cNvSpPr>
          <p:nvPr>
            <p:ph type="sldNum" sz="quarter" idx="2"/>
          </p:nvPr>
        </p:nvSpPr>
        <p:spPr>
          <a:xfrm>
            <a:off x="7315200" y="6172200"/>
            <a:ext cx="2844800" cy="368301"/>
          </a:xfrm>
          <a:prstGeom prst="rect">
            <a:avLst/>
          </a:prstGeom>
        </p:spPr>
        <p:txBody>
          <a:bodyPr/>
          <a:lstStyle>
            <a:lvl1pPr>
              <a:defRPr sz="1000"/>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Footer Placeholder 3"/>
          <p:cNvGrpSpPr/>
          <p:nvPr/>
        </p:nvGrpSpPr>
        <p:grpSpPr>
          <a:xfrm>
            <a:off x="10140112" y="6448407"/>
            <a:ext cx="1734388" cy="313888"/>
            <a:chOff x="0" y="0"/>
            <a:chExt cx="1734386" cy="313886"/>
          </a:xfrm>
        </p:grpSpPr>
        <p:sp>
          <p:nvSpPr>
            <p:cNvPr id="2" name="Rectangle"/>
            <p:cNvSpPr/>
            <p:nvPr/>
          </p:nvSpPr>
          <p:spPr>
            <a:xfrm>
              <a:off x="0" y="0"/>
              <a:ext cx="1734387" cy="313887"/>
            </a:xfrm>
            <a:prstGeom prst="rect">
              <a:avLst/>
            </a:prstGeom>
            <a:noFill/>
            <a:ln w="9525" cap="flat">
              <a:solidFill>
                <a:srgbClr val="FFFFFF"/>
              </a:solidFill>
              <a:prstDash val="solid"/>
              <a:round/>
            </a:ln>
            <a:effectLst/>
          </p:spPr>
          <p:txBody>
            <a:bodyPr wrap="square" lIns="45719" tIns="45719" rIns="45719" bIns="45719" numCol="1" anchor="ctr">
              <a:noAutofit/>
            </a:bodyPr>
            <a:lstStyle/>
            <a:p>
              <a:pPr>
                <a:defRPr sz="1000">
                  <a:solidFill>
                    <a:srgbClr val="A6A6A6"/>
                  </a:solidFill>
                  <a:latin typeface="Calibri Light"/>
                  <a:ea typeface="Calibri Light"/>
                  <a:cs typeface="Calibri Light"/>
                  <a:sym typeface="Calibri Light"/>
                </a:defRPr>
              </a:pPr>
              <a:endParaRPr/>
            </a:p>
          </p:txBody>
        </p:sp>
        <p:sp>
          <p:nvSpPr>
            <p:cNvPr id="3" name="WWW.YOURCOMPANY.COM"/>
            <p:cNvSpPr txBox="1"/>
            <p:nvPr/>
          </p:nvSpPr>
          <p:spPr>
            <a:xfrm>
              <a:off x="0" y="41373"/>
              <a:ext cx="1734387" cy="231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000">
                  <a:solidFill>
                    <a:srgbClr val="A6A6A6"/>
                  </a:solidFill>
                  <a:latin typeface="Calibri Light"/>
                  <a:ea typeface="Calibri Light"/>
                  <a:cs typeface="Calibri Light"/>
                  <a:sym typeface="Calibri Light"/>
                </a:defRPr>
              </a:lvl1pPr>
            </a:lstStyle>
            <a:p>
              <a:r>
                <a:t>WWW.YOURCOMPANY.COM</a:t>
              </a:r>
            </a:p>
          </p:txBody>
        </p:sp>
      </p:grpSp>
      <p:grpSp>
        <p:nvGrpSpPr>
          <p:cNvPr id="7" name="Group 7"/>
          <p:cNvGrpSpPr/>
          <p:nvPr/>
        </p:nvGrpSpPr>
        <p:grpSpPr>
          <a:xfrm>
            <a:off x="183313" y="137754"/>
            <a:ext cx="585946" cy="446112"/>
            <a:chOff x="0" y="0"/>
            <a:chExt cx="585945" cy="446111"/>
          </a:xfrm>
        </p:grpSpPr>
        <p:sp>
          <p:nvSpPr>
            <p:cNvPr id="5" name="Right Triangle 8"/>
            <p:cNvSpPr/>
            <p:nvPr/>
          </p:nvSpPr>
          <p:spPr>
            <a:xfrm rot="10800000" flipH="1">
              <a:off x="226320" y="-1"/>
              <a:ext cx="359626" cy="3779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sz="1600">
                  <a:solidFill>
                    <a:srgbClr val="FFFFFF"/>
                  </a:solidFill>
                  <a:latin typeface="+mj-lt"/>
                  <a:ea typeface="+mj-ea"/>
                  <a:cs typeface="+mj-cs"/>
                  <a:sym typeface="Helvetica"/>
                </a:defRPr>
              </a:pPr>
              <a:endParaRPr/>
            </a:p>
          </p:txBody>
        </p:sp>
        <p:sp>
          <p:nvSpPr>
            <p:cNvPr id="6" name="Rectangle 9"/>
            <p:cNvSpPr/>
            <p:nvPr/>
          </p:nvSpPr>
          <p:spPr>
            <a:xfrm>
              <a:off x="0" y="0"/>
              <a:ext cx="446111" cy="446111"/>
            </a:xfrm>
            <a:prstGeom prst="rect">
              <a:avLst/>
            </a:prstGeom>
            <a:solidFill>
              <a:schemeClr val="accent1"/>
            </a:solidFill>
            <a:ln w="12700" cap="flat">
              <a:noFill/>
              <a:miter lim="400000"/>
            </a:ln>
            <a:effectLst>
              <a:outerShdw blurRad="50800" dist="38100" dir="2700000" rotWithShape="0">
                <a:srgbClr val="000000">
                  <a:alpha val="21000"/>
                </a:srgbClr>
              </a:outerShdw>
            </a:effectLst>
          </p:spPr>
          <p:txBody>
            <a:bodyPr wrap="square" lIns="45719" tIns="45719" rIns="45719" bIns="45719" numCol="1" anchor="ctr">
              <a:noAutofit/>
            </a:bodyPr>
            <a:lstStyle/>
            <a:p>
              <a:pPr algn="ctr">
                <a:defRPr sz="2000">
                  <a:solidFill>
                    <a:srgbClr val="FFFFFF"/>
                  </a:solidFill>
                  <a:latin typeface="+mj-lt"/>
                  <a:ea typeface="+mj-ea"/>
                  <a:cs typeface="+mj-cs"/>
                  <a:sym typeface="Helvetica"/>
                </a:defRPr>
              </a:pPr>
              <a:endParaRPr/>
            </a:p>
          </p:txBody>
        </p:sp>
      </p:grpSp>
      <p:sp>
        <p:nvSpPr>
          <p:cNvPr id="8"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9"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274377" y="231852"/>
            <a:ext cx="263983" cy="269241"/>
          </a:xfrm>
          <a:prstGeom prst="rect">
            <a:avLst/>
          </a:prstGeom>
          <a:ln w="12700">
            <a:miter lim="400000"/>
          </a:ln>
        </p:spPr>
        <p:txBody>
          <a:bodyPr wrap="none" lIns="45719" rIns="45719" anchor="ctr">
            <a:spAutoFit/>
          </a:bodyPr>
          <a:lstStyle>
            <a:lvl1pPr algn="ctr">
              <a:defRPr sz="1200">
                <a:solidFill>
                  <a:srgbClr val="FFFFFF"/>
                </a:solidFill>
                <a:latin typeface="Calibri Light"/>
                <a:ea typeface="Calibri Light"/>
                <a:cs typeface="Calibri Light"/>
                <a:sym typeface="Calibri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88" r:id="rId2"/>
    <p:sldLayoutId id="2147483691" r:id="rId3"/>
    <p:sldLayoutId id="2147483693" r:id="rId4"/>
    <p:sldLayoutId id="2147483696" r:id="rId5"/>
    <p:sldLayoutId id="2147483699" r:id="rId6"/>
    <p:sldLayoutId id="2147483700" r:id="rId7"/>
  </p:sldLayoutIdLst>
  <p:transition spd="med"/>
  <p:txStyles>
    <p:titleStyle>
      <a:lvl1pPr marL="0" marR="0" indent="0" algn="l" defTabSz="914400" rtl="0" latinLnBrk="0">
        <a:lnSpc>
          <a:spcPct val="70000"/>
        </a:lnSpc>
        <a:spcBef>
          <a:spcPts val="0"/>
        </a:spcBef>
        <a:spcAft>
          <a:spcPts val="0"/>
        </a:spcAft>
        <a:buClrTx/>
        <a:buSzTx/>
        <a:buFontTx/>
        <a:buNone/>
        <a:tabLst/>
        <a:defRPr sz="7200" b="0" i="0" u="none" strike="noStrike" cap="none" spc="0" baseline="0">
          <a:solidFill>
            <a:srgbClr val="404040"/>
          </a:solidFill>
          <a:uFillTx/>
          <a:latin typeface="Ostrich Sans Medium"/>
          <a:ea typeface="Ostrich Sans Medium"/>
          <a:cs typeface="Ostrich Sans Medium"/>
          <a:sym typeface="Ostrich Sans Medium"/>
        </a:defRPr>
      </a:lvl1pPr>
      <a:lvl2pPr marL="0" marR="0" indent="0" algn="l" defTabSz="914400" rtl="0" latinLnBrk="0">
        <a:lnSpc>
          <a:spcPct val="70000"/>
        </a:lnSpc>
        <a:spcBef>
          <a:spcPts val="0"/>
        </a:spcBef>
        <a:spcAft>
          <a:spcPts val="0"/>
        </a:spcAft>
        <a:buClrTx/>
        <a:buSzTx/>
        <a:buFontTx/>
        <a:buNone/>
        <a:tabLst/>
        <a:defRPr sz="7200" b="0" i="0" u="none" strike="noStrike" cap="none" spc="0" baseline="0">
          <a:solidFill>
            <a:srgbClr val="404040"/>
          </a:solidFill>
          <a:uFillTx/>
          <a:latin typeface="Ostrich Sans Medium"/>
          <a:ea typeface="Ostrich Sans Medium"/>
          <a:cs typeface="Ostrich Sans Medium"/>
          <a:sym typeface="Ostrich Sans Medium"/>
        </a:defRPr>
      </a:lvl2pPr>
      <a:lvl3pPr marL="0" marR="0" indent="0" algn="l" defTabSz="914400" rtl="0" latinLnBrk="0">
        <a:lnSpc>
          <a:spcPct val="70000"/>
        </a:lnSpc>
        <a:spcBef>
          <a:spcPts val="0"/>
        </a:spcBef>
        <a:spcAft>
          <a:spcPts val="0"/>
        </a:spcAft>
        <a:buClrTx/>
        <a:buSzTx/>
        <a:buFontTx/>
        <a:buNone/>
        <a:tabLst/>
        <a:defRPr sz="7200" b="0" i="0" u="none" strike="noStrike" cap="none" spc="0" baseline="0">
          <a:solidFill>
            <a:srgbClr val="404040"/>
          </a:solidFill>
          <a:uFillTx/>
          <a:latin typeface="Ostrich Sans Medium"/>
          <a:ea typeface="Ostrich Sans Medium"/>
          <a:cs typeface="Ostrich Sans Medium"/>
          <a:sym typeface="Ostrich Sans Medium"/>
        </a:defRPr>
      </a:lvl3pPr>
      <a:lvl4pPr marL="0" marR="0" indent="0" algn="l" defTabSz="914400" rtl="0" latinLnBrk="0">
        <a:lnSpc>
          <a:spcPct val="70000"/>
        </a:lnSpc>
        <a:spcBef>
          <a:spcPts val="0"/>
        </a:spcBef>
        <a:spcAft>
          <a:spcPts val="0"/>
        </a:spcAft>
        <a:buClrTx/>
        <a:buSzTx/>
        <a:buFontTx/>
        <a:buNone/>
        <a:tabLst/>
        <a:defRPr sz="7200" b="0" i="0" u="none" strike="noStrike" cap="none" spc="0" baseline="0">
          <a:solidFill>
            <a:srgbClr val="404040"/>
          </a:solidFill>
          <a:uFillTx/>
          <a:latin typeface="Ostrich Sans Medium"/>
          <a:ea typeface="Ostrich Sans Medium"/>
          <a:cs typeface="Ostrich Sans Medium"/>
          <a:sym typeface="Ostrich Sans Medium"/>
        </a:defRPr>
      </a:lvl4pPr>
      <a:lvl5pPr marL="0" marR="0" indent="0" algn="l" defTabSz="914400" rtl="0" latinLnBrk="0">
        <a:lnSpc>
          <a:spcPct val="70000"/>
        </a:lnSpc>
        <a:spcBef>
          <a:spcPts val="0"/>
        </a:spcBef>
        <a:spcAft>
          <a:spcPts val="0"/>
        </a:spcAft>
        <a:buClrTx/>
        <a:buSzTx/>
        <a:buFontTx/>
        <a:buNone/>
        <a:tabLst/>
        <a:defRPr sz="7200" b="0" i="0" u="none" strike="noStrike" cap="none" spc="0" baseline="0">
          <a:solidFill>
            <a:srgbClr val="404040"/>
          </a:solidFill>
          <a:uFillTx/>
          <a:latin typeface="Ostrich Sans Medium"/>
          <a:ea typeface="Ostrich Sans Medium"/>
          <a:cs typeface="Ostrich Sans Medium"/>
          <a:sym typeface="Ostrich Sans Medium"/>
        </a:defRPr>
      </a:lvl5pPr>
      <a:lvl6pPr marL="0" marR="0" indent="0" algn="l" defTabSz="914400" rtl="0" latinLnBrk="0">
        <a:lnSpc>
          <a:spcPct val="70000"/>
        </a:lnSpc>
        <a:spcBef>
          <a:spcPts val="0"/>
        </a:spcBef>
        <a:spcAft>
          <a:spcPts val="0"/>
        </a:spcAft>
        <a:buClrTx/>
        <a:buSzTx/>
        <a:buFontTx/>
        <a:buNone/>
        <a:tabLst/>
        <a:defRPr sz="7200" b="0" i="0" u="none" strike="noStrike" cap="none" spc="0" baseline="0">
          <a:solidFill>
            <a:srgbClr val="404040"/>
          </a:solidFill>
          <a:uFillTx/>
          <a:latin typeface="Ostrich Sans Medium"/>
          <a:ea typeface="Ostrich Sans Medium"/>
          <a:cs typeface="Ostrich Sans Medium"/>
          <a:sym typeface="Ostrich Sans Medium"/>
        </a:defRPr>
      </a:lvl6pPr>
      <a:lvl7pPr marL="0" marR="0" indent="0" algn="l" defTabSz="914400" rtl="0" latinLnBrk="0">
        <a:lnSpc>
          <a:spcPct val="70000"/>
        </a:lnSpc>
        <a:spcBef>
          <a:spcPts val="0"/>
        </a:spcBef>
        <a:spcAft>
          <a:spcPts val="0"/>
        </a:spcAft>
        <a:buClrTx/>
        <a:buSzTx/>
        <a:buFontTx/>
        <a:buNone/>
        <a:tabLst/>
        <a:defRPr sz="7200" b="0" i="0" u="none" strike="noStrike" cap="none" spc="0" baseline="0">
          <a:solidFill>
            <a:srgbClr val="404040"/>
          </a:solidFill>
          <a:uFillTx/>
          <a:latin typeface="Ostrich Sans Medium"/>
          <a:ea typeface="Ostrich Sans Medium"/>
          <a:cs typeface="Ostrich Sans Medium"/>
          <a:sym typeface="Ostrich Sans Medium"/>
        </a:defRPr>
      </a:lvl7pPr>
      <a:lvl8pPr marL="0" marR="0" indent="0" algn="l" defTabSz="914400" rtl="0" latinLnBrk="0">
        <a:lnSpc>
          <a:spcPct val="70000"/>
        </a:lnSpc>
        <a:spcBef>
          <a:spcPts val="0"/>
        </a:spcBef>
        <a:spcAft>
          <a:spcPts val="0"/>
        </a:spcAft>
        <a:buClrTx/>
        <a:buSzTx/>
        <a:buFontTx/>
        <a:buNone/>
        <a:tabLst/>
        <a:defRPr sz="7200" b="0" i="0" u="none" strike="noStrike" cap="none" spc="0" baseline="0">
          <a:solidFill>
            <a:srgbClr val="404040"/>
          </a:solidFill>
          <a:uFillTx/>
          <a:latin typeface="Ostrich Sans Medium"/>
          <a:ea typeface="Ostrich Sans Medium"/>
          <a:cs typeface="Ostrich Sans Medium"/>
          <a:sym typeface="Ostrich Sans Medium"/>
        </a:defRPr>
      </a:lvl8pPr>
      <a:lvl9pPr marL="0" marR="0" indent="0" algn="l" defTabSz="914400" rtl="0" latinLnBrk="0">
        <a:lnSpc>
          <a:spcPct val="70000"/>
        </a:lnSpc>
        <a:spcBef>
          <a:spcPts val="0"/>
        </a:spcBef>
        <a:spcAft>
          <a:spcPts val="0"/>
        </a:spcAft>
        <a:buClrTx/>
        <a:buSzTx/>
        <a:buFontTx/>
        <a:buNone/>
        <a:tabLst/>
        <a:defRPr sz="7200" b="0" i="0" u="none" strike="noStrike" cap="none" spc="0" baseline="0">
          <a:solidFill>
            <a:srgbClr val="404040"/>
          </a:solidFill>
          <a:uFillTx/>
          <a:latin typeface="Ostrich Sans Medium"/>
          <a:ea typeface="Ostrich Sans Medium"/>
          <a:cs typeface="Ostrich Sans Medium"/>
          <a:sym typeface="Ostrich Sans Medium"/>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0404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0404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0404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0404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0404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0404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0404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0404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04040"/>
          </a:solidFill>
          <a:uFillTx/>
          <a:latin typeface="+mn-lt"/>
          <a:ea typeface="+mn-ea"/>
          <a:cs typeface="+mn-cs"/>
          <a:sym typeface="Calibri"/>
        </a:defRPr>
      </a:lvl9pPr>
    </p:bodyStyle>
    <p:otherStyle>
      <a:lvl1pPr marL="0" marR="0" indent="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Light"/>
        </a:defRPr>
      </a:lvl1pPr>
      <a:lvl2pPr marL="0" marR="0" indent="45720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Light"/>
        </a:defRPr>
      </a:lvl2pPr>
      <a:lvl3pPr marL="0" marR="0" indent="91440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Light"/>
        </a:defRPr>
      </a:lvl3pPr>
      <a:lvl4pPr marL="0" marR="0" indent="137160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Light"/>
        </a:defRPr>
      </a:lvl4pPr>
      <a:lvl5pPr marL="0" marR="0" indent="182880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Light"/>
        </a:defRPr>
      </a:lvl5pPr>
      <a:lvl6pPr marL="0" marR="0" indent="228600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Light"/>
        </a:defRPr>
      </a:lvl6pPr>
      <a:lvl7pPr marL="0" marR="0" indent="274320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Light"/>
        </a:defRPr>
      </a:lvl7pPr>
      <a:lvl8pPr marL="0" marR="0" indent="320040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Light"/>
        </a:defRPr>
      </a:lvl8pPr>
      <a:lvl9pPr marL="0" marR="0" indent="3657600" algn="ct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Rectangle 4"/>
          <p:cNvSpPr/>
          <p:nvPr/>
        </p:nvSpPr>
        <p:spPr>
          <a:xfrm>
            <a:off x="0" y="0"/>
            <a:ext cx="12192000" cy="6858000"/>
          </a:xfrm>
          <a:prstGeom prst="rect">
            <a:avLst/>
          </a:prstGeom>
          <a:solidFill>
            <a:srgbClr val="000000">
              <a:alpha val="76000"/>
            </a:srgbClr>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pic>
        <p:nvPicPr>
          <p:cNvPr id="525" name="Picture Placeholder 12"/>
          <p:cNvPicPr>
            <a:picLocks noGrp="1" noChangeAspect="1"/>
          </p:cNvPicPr>
          <p:nvPr>
            <p:ph type="pic" idx="13"/>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26" name="Title 1"/>
          <p:cNvSpPr txBox="1"/>
          <p:nvPr/>
        </p:nvSpPr>
        <p:spPr>
          <a:xfrm>
            <a:off x="1796043" y="2609470"/>
            <a:ext cx="8599914"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8800" spc="-151">
                <a:solidFill>
                  <a:srgbClr val="FFFFFF"/>
                </a:solidFill>
                <a:latin typeface="+mj-lt"/>
                <a:ea typeface="+mj-ea"/>
                <a:cs typeface="+mj-cs"/>
                <a:sym typeface="Helvetica"/>
              </a:defRPr>
            </a:lvl1pPr>
          </a:lstStyle>
          <a:p>
            <a:r>
              <a:rPr lang="ru-RU" sz="4800" dirty="0" smtClean="0"/>
              <a:t> </a:t>
            </a:r>
            <a:endParaRPr sz="4800" dirty="0"/>
          </a:p>
        </p:txBody>
      </p:sp>
      <p:grpSp>
        <p:nvGrpSpPr>
          <p:cNvPr id="529" name="Group 9"/>
          <p:cNvGrpSpPr/>
          <p:nvPr/>
        </p:nvGrpSpPr>
        <p:grpSpPr>
          <a:xfrm>
            <a:off x="2019300" y="4085407"/>
            <a:ext cx="8153400" cy="1"/>
            <a:chOff x="0" y="0"/>
            <a:chExt cx="8153400" cy="0"/>
          </a:xfrm>
        </p:grpSpPr>
        <p:sp>
          <p:nvSpPr>
            <p:cNvPr id="527" name="Straight Connector 7"/>
            <p:cNvSpPr/>
            <p:nvPr/>
          </p:nvSpPr>
          <p:spPr>
            <a:xfrm>
              <a:off x="0" y="0"/>
              <a:ext cx="3181350" cy="0"/>
            </a:xfrm>
            <a:prstGeom prst="line">
              <a:avLst/>
            </a:prstGeom>
            <a:noFill/>
            <a:ln w="57150" cap="flat">
              <a:solidFill>
                <a:schemeClr val="tx1"/>
              </a:solidFill>
              <a:prstDash val="solid"/>
              <a:miter lim="800000"/>
            </a:ln>
            <a:effectLst/>
          </p:spPr>
          <p:txBody>
            <a:bodyPr wrap="square" lIns="45719" tIns="45719" rIns="45719" bIns="45719" numCol="1" anchor="t">
              <a:noAutofit/>
            </a:bodyPr>
            <a:lstStyle/>
            <a:p>
              <a:endParaRPr/>
            </a:p>
          </p:txBody>
        </p:sp>
        <p:sp>
          <p:nvSpPr>
            <p:cNvPr id="528" name="Straight Connector 8"/>
            <p:cNvSpPr/>
            <p:nvPr/>
          </p:nvSpPr>
          <p:spPr>
            <a:xfrm>
              <a:off x="4972050" y="0"/>
              <a:ext cx="3181350" cy="0"/>
            </a:xfrm>
            <a:prstGeom prst="line">
              <a:avLst/>
            </a:prstGeom>
            <a:noFill/>
            <a:ln w="57150" cap="flat">
              <a:solidFill>
                <a:schemeClr val="tx1"/>
              </a:solidFill>
              <a:prstDash val="solid"/>
              <a:miter lim="800000"/>
            </a:ln>
            <a:effectLst/>
          </p:spPr>
          <p:txBody>
            <a:bodyPr wrap="square" lIns="45719" tIns="45719" rIns="45719" bIns="45719" numCol="1" anchor="t">
              <a:noAutofit/>
            </a:bodyPr>
            <a:lstStyle/>
            <a:p>
              <a:endParaRPr/>
            </a:p>
          </p:txBody>
        </p:sp>
      </p:grpSp>
      <p:grpSp>
        <p:nvGrpSpPr>
          <p:cNvPr id="533" name="Group 14"/>
          <p:cNvGrpSpPr/>
          <p:nvPr/>
        </p:nvGrpSpPr>
        <p:grpSpPr>
          <a:xfrm>
            <a:off x="2019300" y="2038893"/>
            <a:ext cx="8153400" cy="1"/>
            <a:chOff x="0" y="0"/>
            <a:chExt cx="8153400" cy="0"/>
          </a:xfrm>
        </p:grpSpPr>
        <p:sp>
          <p:nvSpPr>
            <p:cNvPr id="531" name="Straight Connector 15"/>
            <p:cNvSpPr/>
            <p:nvPr/>
          </p:nvSpPr>
          <p:spPr>
            <a:xfrm>
              <a:off x="0" y="0"/>
              <a:ext cx="3181350" cy="0"/>
            </a:xfrm>
            <a:prstGeom prst="line">
              <a:avLst/>
            </a:prstGeom>
            <a:noFill/>
            <a:ln w="57150" cap="flat">
              <a:solidFill>
                <a:schemeClr val="tx1"/>
              </a:solidFill>
              <a:prstDash val="solid"/>
              <a:miter lim="800000"/>
            </a:ln>
            <a:effectLst/>
          </p:spPr>
          <p:txBody>
            <a:bodyPr wrap="square" lIns="45719" tIns="45719" rIns="45719" bIns="45719" numCol="1" anchor="t">
              <a:noAutofit/>
            </a:bodyPr>
            <a:lstStyle/>
            <a:p>
              <a:endParaRPr/>
            </a:p>
          </p:txBody>
        </p:sp>
        <p:sp>
          <p:nvSpPr>
            <p:cNvPr id="532" name="Straight Connector 16"/>
            <p:cNvSpPr/>
            <p:nvPr/>
          </p:nvSpPr>
          <p:spPr>
            <a:xfrm>
              <a:off x="4972050" y="0"/>
              <a:ext cx="3181350" cy="0"/>
            </a:xfrm>
            <a:prstGeom prst="line">
              <a:avLst/>
            </a:prstGeom>
            <a:noFill/>
            <a:ln w="57150" cap="flat">
              <a:solidFill>
                <a:schemeClr val="tx1"/>
              </a:solidFill>
              <a:prstDash val="solid"/>
              <a:miter lim="800000"/>
            </a:ln>
            <a:effectLst/>
          </p:spPr>
          <p:txBody>
            <a:bodyPr wrap="square" lIns="45719" tIns="45719" rIns="45719" bIns="45719" numCol="1" anchor="t">
              <a:noAutofit/>
            </a:bodyPr>
            <a:lstStyle/>
            <a:p>
              <a:endParaRPr/>
            </a:p>
          </p:txBody>
        </p:sp>
      </p:grpSp>
      <p:sp>
        <p:nvSpPr>
          <p:cNvPr id="534" name="TextBox 17"/>
          <p:cNvSpPr txBox="1"/>
          <p:nvPr/>
        </p:nvSpPr>
        <p:spPr>
          <a:xfrm>
            <a:off x="6925440" y="4295885"/>
            <a:ext cx="3247260"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a:defRPr sz="1400">
                <a:solidFill>
                  <a:srgbClr val="FFFFFF"/>
                </a:solidFill>
                <a:latin typeface="+mj-lt"/>
                <a:ea typeface="+mj-ea"/>
                <a:cs typeface="+mj-cs"/>
                <a:sym typeface="Helvetica"/>
              </a:defRPr>
            </a:pPr>
            <a:r>
              <a:rPr lang="kk-KZ" dirty="0" smtClean="0"/>
              <a:t> Н.К. </a:t>
            </a:r>
            <a:r>
              <a:rPr lang="kk-KZ" dirty="0" err="1"/>
              <a:t>Токсанбаева</a:t>
            </a:r>
            <a:endParaRPr dirty="0"/>
          </a:p>
        </p:txBody>
      </p:sp>
      <p:sp>
        <p:nvSpPr>
          <p:cNvPr id="535" name="Oval 1"/>
          <p:cNvSpPr/>
          <p:nvPr/>
        </p:nvSpPr>
        <p:spPr>
          <a:xfrm>
            <a:off x="5519936" y="1035645"/>
            <a:ext cx="1185333" cy="1185333"/>
          </a:xfrm>
          <a:prstGeom prst="ellipse">
            <a:avLst/>
          </a:prstGeom>
          <a:solidFill>
            <a:schemeClr val="tx1"/>
          </a:solidFill>
          <a:ln w="12700">
            <a:miter lim="400000"/>
          </a:ln>
        </p:spPr>
        <p:txBody>
          <a:bodyPr lIns="45719" rIns="45719" anchor="ctr"/>
          <a:lstStyle/>
          <a:p>
            <a:pPr algn="ctr">
              <a:defRPr>
                <a:solidFill>
                  <a:srgbClr val="FFFFFF"/>
                </a:solidFill>
              </a:defRPr>
            </a:pPr>
            <a:endParaRPr/>
          </a:p>
        </p:txBody>
      </p:sp>
      <p:grpSp>
        <p:nvGrpSpPr>
          <p:cNvPr id="20" name="Group 180"/>
          <p:cNvGrpSpPr/>
          <p:nvPr/>
        </p:nvGrpSpPr>
        <p:grpSpPr>
          <a:xfrm>
            <a:off x="5867399" y="1428285"/>
            <a:ext cx="457201" cy="400051"/>
            <a:chOff x="0" y="0"/>
            <a:chExt cx="457200" cy="400050"/>
          </a:xfrm>
          <a:solidFill>
            <a:schemeClr val="bg1"/>
          </a:solidFill>
        </p:grpSpPr>
        <p:sp>
          <p:nvSpPr>
            <p:cNvPr id="21" name="Freeform 148"/>
            <p:cNvSpPr/>
            <p:nvPr/>
          </p:nvSpPr>
          <p:spPr>
            <a:xfrm>
              <a:off x="0" y="0"/>
              <a:ext cx="457200" cy="400050"/>
            </a:xfrm>
            <a:custGeom>
              <a:avLst/>
              <a:gdLst/>
              <a:ahLst/>
              <a:cxnLst>
                <a:cxn ang="0">
                  <a:pos x="wd2" y="hd2"/>
                </a:cxn>
                <a:cxn ang="5400000">
                  <a:pos x="wd2" y="hd2"/>
                </a:cxn>
                <a:cxn ang="10800000">
                  <a:pos x="wd2" y="hd2"/>
                </a:cxn>
                <a:cxn ang="16200000">
                  <a:pos x="wd2" y="hd2"/>
                </a:cxn>
              </a:cxnLst>
              <a:rect l="0" t="0" r="r" b="b"/>
              <a:pathLst>
                <a:path w="21600" h="21600" extrusionOk="0">
                  <a:moveTo>
                    <a:pt x="18750" y="11400"/>
                  </a:moveTo>
                  <a:lnTo>
                    <a:pt x="11269" y="19843"/>
                  </a:lnTo>
                  <a:lnTo>
                    <a:pt x="11175" y="19929"/>
                  </a:lnTo>
                  <a:lnTo>
                    <a:pt x="11044" y="19993"/>
                  </a:lnTo>
                  <a:lnTo>
                    <a:pt x="10931" y="20057"/>
                  </a:lnTo>
                  <a:lnTo>
                    <a:pt x="10669" y="20057"/>
                  </a:lnTo>
                  <a:lnTo>
                    <a:pt x="10538" y="19993"/>
                  </a:lnTo>
                  <a:lnTo>
                    <a:pt x="10425" y="19929"/>
                  </a:lnTo>
                  <a:lnTo>
                    <a:pt x="10331" y="19843"/>
                  </a:lnTo>
                  <a:lnTo>
                    <a:pt x="2850" y="11400"/>
                  </a:lnTo>
                  <a:lnTo>
                    <a:pt x="2662" y="11186"/>
                  </a:lnTo>
                  <a:lnTo>
                    <a:pt x="2512" y="10950"/>
                  </a:lnTo>
                  <a:lnTo>
                    <a:pt x="2344" y="10714"/>
                  </a:lnTo>
                  <a:lnTo>
                    <a:pt x="2194" y="10500"/>
                  </a:lnTo>
                  <a:lnTo>
                    <a:pt x="1931" y="9986"/>
                  </a:lnTo>
                  <a:lnTo>
                    <a:pt x="1650" y="9214"/>
                  </a:lnTo>
                  <a:lnTo>
                    <a:pt x="1575" y="8936"/>
                  </a:lnTo>
                  <a:lnTo>
                    <a:pt x="1519" y="8679"/>
                  </a:lnTo>
                  <a:lnTo>
                    <a:pt x="1444" y="8400"/>
                  </a:lnTo>
                  <a:lnTo>
                    <a:pt x="1406" y="8121"/>
                  </a:lnTo>
                  <a:lnTo>
                    <a:pt x="1388" y="7843"/>
                  </a:lnTo>
                  <a:lnTo>
                    <a:pt x="1369" y="7586"/>
                  </a:lnTo>
                  <a:lnTo>
                    <a:pt x="1369" y="7029"/>
                  </a:lnTo>
                  <a:lnTo>
                    <a:pt x="1406" y="6471"/>
                  </a:lnTo>
                  <a:lnTo>
                    <a:pt x="1444" y="6214"/>
                  </a:lnTo>
                  <a:lnTo>
                    <a:pt x="1519" y="5936"/>
                  </a:lnTo>
                  <a:lnTo>
                    <a:pt x="1575" y="5657"/>
                  </a:lnTo>
                  <a:lnTo>
                    <a:pt x="1650" y="5400"/>
                  </a:lnTo>
                  <a:lnTo>
                    <a:pt x="1744" y="5121"/>
                  </a:lnTo>
                  <a:lnTo>
                    <a:pt x="1931" y="4607"/>
                  </a:lnTo>
                  <a:lnTo>
                    <a:pt x="2062" y="4350"/>
                  </a:lnTo>
                  <a:lnTo>
                    <a:pt x="2194" y="4136"/>
                  </a:lnTo>
                  <a:lnTo>
                    <a:pt x="2344" y="3900"/>
                  </a:lnTo>
                  <a:lnTo>
                    <a:pt x="2512" y="3664"/>
                  </a:lnTo>
                  <a:lnTo>
                    <a:pt x="2662" y="3429"/>
                  </a:lnTo>
                  <a:lnTo>
                    <a:pt x="2850" y="3214"/>
                  </a:lnTo>
                  <a:lnTo>
                    <a:pt x="3038" y="3021"/>
                  </a:lnTo>
                  <a:lnTo>
                    <a:pt x="3244" y="2829"/>
                  </a:lnTo>
                  <a:lnTo>
                    <a:pt x="3412" y="2679"/>
                  </a:lnTo>
                  <a:lnTo>
                    <a:pt x="3619" y="2507"/>
                  </a:lnTo>
                  <a:lnTo>
                    <a:pt x="3844" y="2336"/>
                  </a:lnTo>
                  <a:lnTo>
                    <a:pt x="4050" y="2229"/>
                  </a:lnTo>
                  <a:lnTo>
                    <a:pt x="4275" y="2100"/>
                  </a:lnTo>
                  <a:lnTo>
                    <a:pt x="4481" y="1971"/>
                  </a:lnTo>
                  <a:lnTo>
                    <a:pt x="5156" y="1714"/>
                  </a:lnTo>
                  <a:lnTo>
                    <a:pt x="5381" y="1671"/>
                  </a:lnTo>
                  <a:lnTo>
                    <a:pt x="5625" y="1607"/>
                  </a:lnTo>
                  <a:lnTo>
                    <a:pt x="5869" y="1586"/>
                  </a:lnTo>
                  <a:lnTo>
                    <a:pt x="6094" y="1564"/>
                  </a:lnTo>
                  <a:lnTo>
                    <a:pt x="6338" y="1543"/>
                  </a:lnTo>
                  <a:lnTo>
                    <a:pt x="6581" y="1543"/>
                  </a:lnTo>
                  <a:lnTo>
                    <a:pt x="6806" y="1564"/>
                  </a:lnTo>
                  <a:lnTo>
                    <a:pt x="7050" y="1586"/>
                  </a:lnTo>
                  <a:lnTo>
                    <a:pt x="7294" y="1629"/>
                  </a:lnTo>
                  <a:lnTo>
                    <a:pt x="7500" y="1671"/>
                  </a:lnTo>
                  <a:lnTo>
                    <a:pt x="7744" y="1714"/>
                  </a:lnTo>
                  <a:lnTo>
                    <a:pt x="7969" y="1821"/>
                  </a:lnTo>
                  <a:lnTo>
                    <a:pt x="8419" y="1993"/>
                  </a:lnTo>
                  <a:lnTo>
                    <a:pt x="8644" y="2121"/>
                  </a:lnTo>
                  <a:lnTo>
                    <a:pt x="8869" y="2229"/>
                  </a:lnTo>
                  <a:lnTo>
                    <a:pt x="9094" y="2379"/>
                  </a:lnTo>
                  <a:lnTo>
                    <a:pt x="9281" y="2529"/>
                  </a:lnTo>
                  <a:lnTo>
                    <a:pt x="9488" y="2700"/>
                  </a:lnTo>
                  <a:lnTo>
                    <a:pt x="9694" y="2850"/>
                  </a:lnTo>
                  <a:lnTo>
                    <a:pt x="9881" y="3043"/>
                  </a:lnTo>
                  <a:lnTo>
                    <a:pt x="10781" y="3986"/>
                  </a:lnTo>
                  <a:lnTo>
                    <a:pt x="11719" y="3043"/>
                  </a:lnTo>
                  <a:lnTo>
                    <a:pt x="11906" y="2850"/>
                  </a:lnTo>
                  <a:lnTo>
                    <a:pt x="12112" y="2700"/>
                  </a:lnTo>
                  <a:lnTo>
                    <a:pt x="12300" y="2529"/>
                  </a:lnTo>
                  <a:lnTo>
                    <a:pt x="12506" y="2379"/>
                  </a:lnTo>
                  <a:lnTo>
                    <a:pt x="12731" y="2229"/>
                  </a:lnTo>
                  <a:lnTo>
                    <a:pt x="12956" y="2121"/>
                  </a:lnTo>
                  <a:lnTo>
                    <a:pt x="13181" y="1993"/>
                  </a:lnTo>
                  <a:lnTo>
                    <a:pt x="13631" y="1821"/>
                  </a:lnTo>
                  <a:lnTo>
                    <a:pt x="13838" y="1714"/>
                  </a:lnTo>
                  <a:lnTo>
                    <a:pt x="14081" y="1671"/>
                  </a:lnTo>
                  <a:lnTo>
                    <a:pt x="14306" y="1629"/>
                  </a:lnTo>
                  <a:lnTo>
                    <a:pt x="14550" y="1586"/>
                  </a:lnTo>
                  <a:lnTo>
                    <a:pt x="14794" y="1564"/>
                  </a:lnTo>
                  <a:lnTo>
                    <a:pt x="15019" y="1543"/>
                  </a:lnTo>
                  <a:lnTo>
                    <a:pt x="15262" y="1543"/>
                  </a:lnTo>
                  <a:lnTo>
                    <a:pt x="15506" y="1564"/>
                  </a:lnTo>
                  <a:lnTo>
                    <a:pt x="15731" y="1586"/>
                  </a:lnTo>
                  <a:lnTo>
                    <a:pt x="15975" y="1607"/>
                  </a:lnTo>
                  <a:lnTo>
                    <a:pt x="16219" y="1671"/>
                  </a:lnTo>
                  <a:lnTo>
                    <a:pt x="16444" y="1714"/>
                  </a:lnTo>
                  <a:lnTo>
                    <a:pt x="16669" y="1800"/>
                  </a:lnTo>
                  <a:lnTo>
                    <a:pt x="16875" y="1886"/>
                  </a:lnTo>
                  <a:lnTo>
                    <a:pt x="17119" y="1971"/>
                  </a:lnTo>
                  <a:lnTo>
                    <a:pt x="17325" y="2100"/>
                  </a:lnTo>
                  <a:lnTo>
                    <a:pt x="17550" y="2229"/>
                  </a:lnTo>
                  <a:lnTo>
                    <a:pt x="17756" y="2336"/>
                  </a:lnTo>
                  <a:lnTo>
                    <a:pt x="17981" y="2507"/>
                  </a:lnTo>
                  <a:lnTo>
                    <a:pt x="18188" y="2679"/>
                  </a:lnTo>
                  <a:lnTo>
                    <a:pt x="18356" y="2829"/>
                  </a:lnTo>
                  <a:lnTo>
                    <a:pt x="18562" y="3021"/>
                  </a:lnTo>
                  <a:lnTo>
                    <a:pt x="18750" y="3214"/>
                  </a:lnTo>
                  <a:lnTo>
                    <a:pt x="18938" y="3429"/>
                  </a:lnTo>
                  <a:lnTo>
                    <a:pt x="19088" y="3664"/>
                  </a:lnTo>
                  <a:lnTo>
                    <a:pt x="19256" y="3900"/>
                  </a:lnTo>
                  <a:lnTo>
                    <a:pt x="19388" y="4136"/>
                  </a:lnTo>
                  <a:lnTo>
                    <a:pt x="19538" y="4350"/>
                  </a:lnTo>
                  <a:lnTo>
                    <a:pt x="19762" y="4864"/>
                  </a:lnTo>
                  <a:lnTo>
                    <a:pt x="19856" y="5121"/>
                  </a:lnTo>
                  <a:lnTo>
                    <a:pt x="19950" y="5400"/>
                  </a:lnTo>
                  <a:lnTo>
                    <a:pt x="20025" y="5657"/>
                  </a:lnTo>
                  <a:lnTo>
                    <a:pt x="20138" y="6214"/>
                  </a:lnTo>
                  <a:lnTo>
                    <a:pt x="20175" y="6471"/>
                  </a:lnTo>
                  <a:lnTo>
                    <a:pt x="20212" y="6750"/>
                  </a:lnTo>
                  <a:lnTo>
                    <a:pt x="20231" y="7029"/>
                  </a:lnTo>
                  <a:lnTo>
                    <a:pt x="20231" y="7586"/>
                  </a:lnTo>
                  <a:lnTo>
                    <a:pt x="20212" y="7843"/>
                  </a:lnTo>
                  <a:lnTo>
                    <a:pt x="20138" y="8400"/>
                  </a:lnTo>
                  <a:lnTo>
                    <a:pt x="20081" y="8679"/>
                  </a:lnTo>
                  <a:lnTo>
                    <a:pt x="20025" y="8936"/>
                  </a:lnTo>
                  <a:lnTo>
                    <a:pt x="19950" y="9214"/>
                  </a:lnTo>
                  <a:lnTo>
                    <a:pt x="19762" y="9729"/>
                  </a:lnTo>
                  <a:lnTo>
                    <a:pt x="19538" y="10243"/>
                  </a:lnTo>
                  <a:lnTo>
                    <a:pt x="19388" y="10500"/>
                  </a:lnTo>
                  <a:lnTo>
                    <a:pt x="19256" y="10714"/>
                  </a:lnTo>
                  <a:lnTo>
                    <a:pt x="19088" y="10950"/>
                  </a:lnTo>
                  <a:lnTo>
                    <a:pt x="18938" y="11186"/>
                  </a:lnTo>
                  <a:lnTo>
                    <a:pt x="18750" y="11400"/>
                  </a:lnTo>
                  <a:close/>
                  <a:moveTo>
                    <a:pt x="19706" y="2143"/>
                  </a:moveTo>
                  <a:lnTo>
                    <a:pt x="19481" y="1886"/>
                  </a:lnTo>
                  <a:lnTo>
                    <a:pt x="19238" y="1650"/>
                  </a:lnTo>
                  <a:lnTo>
                    <a:pt x="18975" y="1414"/>
                  </a:lnTo>
                  <a:lnTo>
                    <a:pt x="18731" y="1221"/>
                  </a:lnTo>
                  <a:lnTo>
                    <a:pt x="18469" y="1029"/>
                  </a:lnTo>
                  <a:lnTo>
                    <a:pt x="18188" y="857"/>
                  </a:lnTo>
                  <a:lnTo>
                    <a:pt x="17925" y="707"/>
                  </a:lnTo>
                  <a:lnTo>
                    <a:pt x="17625" y="557"/>
                  </a:lnTo>
                  <a:lnTo>
                    <a:pt x="17344" y="429"/>
                  </a:lnTo>
                  <a:lnTo>
                    <a:pt x="17062" y="321"/>
                  </a:lnTo>
                  <a:lnTo>
                    <a:pt x="16762" y="236"/>
                  </a:lnTo>
                  <a:lnTo>
                    <a:pt x="16481" y="150"/>
                  </a:lnTo>
                  <a:lnTo>
                    <a:pt x="16181" y="107"/>
                  </a:lnTo>
                  <a:lnTo>
                    <a:pt x="15900" y="64"/>
                  </a:lnTo>
                  <a:lnTo>
                    <a:pt x="15581" y="0"/>
                  </a:lnTo>
                  <a:lnTo>
                    <a:pt x="14981" y="0"/>
                  </a:lnTo>
                  <a:lnTo>
                    <a:pt x="14681" y="21"/>
                  </a:lnTo>
                  <a:lnTo>
                    <a:pt x="14400" y="64"/>
                  </a:lnTo>
                  <a:lnTo>
                    <a:pt x="14081" y="107"/>
                  </a:lnTo>
                  <a:lnTo>
                    <a:pt x="13781" y="171"/>
                  </a:lnTo>
                  <a:lnTo>
                    <a:pt x="13500" y="236"/>
                  </a:lnTo>
                  <a:lnTo>
                    <a:pt x="13200" y="321"/>
                  </a:lnTo>
                  <a:lnTo>
                    <a:pt x="12638" y="579"/>
                  </a:lnTo>
                  <a:lnTo>
                    <a:pt x="12075" y="879"/>
                  </a:lnTo>
                  <a:lnTo>
                    <a:pt x="11794" y="1050"/>
                  </a:lnTo>
                  <a:lnTo>
                    <a:pt x="11531" y="1243"/>
                  </a:lnTo>
                  <a:lnTo>
                    <a:pt x="11288" y="1436"/>
                  </a:lnTo>
                  <a:lnTo>
                    <a:pt x="11025" y="1671"/>
                  </a:lnTo>
                  <a:lnTo>
                    <a:pt x="10781" y="1907"/>
                  </a:lnTo>
                  <a:lnTo>
                    <a:pt x="10556" y="1671"/>
                  </a:lnTo>
                  <a:lnTo>
                    <a:pt x="10294" y="1436"/>
                  </a:lnTo>
                  <a:lnTo>
                    <a:pt x="10050" y="1243"/>
                  </a:lnTo>
                  <a:lnTo>
                    <a:pt x="9788" y="1050"/>
                  </a:lnTo>
                  <a:lnTo>
                    <a:pt x="9506" y="879"/>
                  </a:lnTo>
                  <a:lnTo>
                    <a:pt x="9244" y="729"/>
                  </a:lnTo>
                  <a:lnTo>
                    <a:pt x="8962" y="579"/>
                  </a:lnTo>
                  <a:lnTo>
                    <a:pt x="8400" y="321"/>
                  </a:lnTo>
                  <a:lnTo>
                    <a:pt x="8100" y="236"/>
                  </a:lnTo>
                  <a:lnTo>
                    <a:pt x="7819" y="171"/>
                  </a:lnTo>
                  <a:lnTo>
                    <a:pt x="7500" y="107"/>
                  </a:lnTo>
                  <a:lnTo>
                    <a:pt x="7200" y="64"/>
                  </a:lnTo>
                  <a:lnTo>
                    <a:pt x="6919" y="21"/>
                  </a:lnTo>
                  <a:lnTo>
                    <a:pt x="6619" y="0"/>
                  </a:lnTo>
                  <a:lnTo>
                    <a:pt x="6000" y="0"/>
                  </a:lnTo>
                  <a:lnTo>
                    <a:pt x="5700" y="64"/>
                  </a:lnTo>
                  <a:lnTo>
                    <a:pt x="5419" y="107"/>
                  </a:lnTo>
                  <a:lnTo>
                    <a:pt x="5119" y="150"/>
                  </a:lnTo>
                  <a:lnTo>
                    <a:pt x="4838" y="236"/>
                  </a:lnTo>
                  <a:lnTo>
                    <a:pt x="4538" y="321"/>
                  </a:lnTo>
                  <a:lnTo>
                    <a:pt x="4256" y="429"/>
                  </a:lnTo>
                  <a:lnTo>
                    <a:pt x="3956" y="557"/>
                  </a:lnTo>
                  <a:lnTo>
                    <a:pt x="3675" y="707"/>
                  </a:lnTo>
                  <a:lnTo>
                    <a:pt x="3412" y="857"/>
                  </a:lnTo>
                  <a:lnTo>
                    <a:pt x="3131" y="1029"/>
                  </a:lnTo>
                  <a:lnTo>
                    <a:pt x="2869" y="1221"/>
                  </a:lnTo>
                  <a:lnTo>
                    <a:pt x="2625" y="1414"/>
                  </a:lnTo>
                  <a:lnTo>
                    <a:pt x="2362" y="1650"/>
                  </a:lnTo>
                  <a:lnTo>
                    <a:pt x="2119" y="1886"/>
                  </a:lnTo>
                  <a:lnTo>
                    <a:pt x="1650" y="2421"/>
                  </a:lnTo>
                  <a:lnTo>
                    <a:pt x="1444" y="2700"/>
                  </a:lnTo>
                  <a:lnTo>
                    <a:pt x="1256" y="2979"/>
                  </a:lnTo>
                  <a:lnTo>
                    <a:pt x="1069" y="3279"/>
                  </a:lnTo>
                  <a:lnTo>
                    <a:pt x="881" y="3600"/>
                  </a:lnTo>
                  <a:lnTo>
                    <a:pt x="750" y="3900"/>
                  </a:lnTo>
                  <a:lnTo>
                    <a:pt x="600" y="4221"/>
                  </a:lnTo>
                  <a:lnTo>
                    <a:pt x="488" y="4543"/>
                  </a:lnTo>
                  <a:lnTo>
                    <a:pt x="356" y="4886"/>
                  </a:lnTo>
                  <a:lnTo>
                    <a:pt x="262" y="5207"/>
                  </a:lnTo>
                  <a:lnTo>
                    <a:pt x="169" y="5571"/>
                  </a:lnTo>
                  <a:lnTo>
                    <a:pt x="112" y="5914"/>
                  </a:lnTo>
                  <a:lnTo>
                    <a:pt x="38" y="6600"/>
                  </a:lnTo>
                  <a:lnTo>
                    <a:pt x="19" y="6943"/>
                  </a:lnTo>
                  <a:lnTo>
                    <a:pt x="0" y="7307"/>
                  </a:lnTo>
                  <a:lnTo>
                    <a:pt x="19" y="7650"/>
                  </a:lnTo>
                  <a:lnTo>
                    <a:pt x="38" y="8014"/>
                  </a:lnTo>
                  <a:lnTo>
                    <a:pt x="112" y="8700"/>
                  </a:lnTo>
                  <a:lnTo>
                    <a:pt x="169" y="9064"/>
                  </a:lnTo>
                  <a:lnTo>
                    <a:pt x="262" y="9386"/>
                  </a:lnTo>
                  <a:lnTo>
                    <a:pt x="356" y="9729"/>
                  </a:lnTo>
                  <a:lnTo>
                    <a:pt x="488" y="10050"/>
                  </a:lnTo>
                  <a:lnTo>
                    <a:pt x="600" y="10371"/>
                  </a:lnTo>
                  <a:lnTo>
                    <a:pt x="750" y="10693"/>
                  </a:lnTo>
                  <a:lnTo>
                    <a:pt x="881" y="11014"/>
                  </a:lnTo>
                  <a:lnTo>
                    <a:pt x="1069" y="11314"/>
                  </a:lnTo>
                  <a:lnTo>
                    <a:pt x="1256" y="11636"/>
                  </a:lnTo>
                  <a:lnTo>
                    <a:pt x="1444" y="11936"/>
                  </a:lnTo>
                  <a:lnTo>
                    <a:pt x="1650" y="12214"/>
                  </a:lnTo>
                  <a:lnTo>
                    <a:pt x="1894" y="12471"/>
                  </a:lnTo>
                  <a:lnTo>
                    <a:pt x="2419" y="13093"/>
                  </a:lnTo>
                  <a:lnTo>
                    <a:pt x="3356" y="14143"/>
                  </a:lnTo>
                  <a:lnTo>
                    <a:pt x="4575" y="15514"/>
                  </a:lnTo>
                  <a:lnTo>
                    <a:pt x="5888" y="16993"/>
                  </a:lnTo>
                  <a:lnTo>
                    <a:pt x="7181" y="18471"/>
                  </a:lnTo>
                  <a:lnTo>
                    <a:pt x="8306" y="19736"/>
                  </a:lnTo>
                  <a:lnTo>
                    <a:pt x="9075" y="20571"/>
                  </a:lnTo>
                  <a:lnTo>
                    <a:pt x="9356" y="20936"/>
                  </a:lnTo>
                  <a:lnTo>
                    <a:pt x="9506" y="21064"/>
                  </a:lnTo>
                  <a:lnTo>
                    <a:pt x="9675" y="21214"/>
                  </a:lnTo>
                  <a:lnTo>
                    <a:pt x="9862" y="21321"/>
                  </a:lnTo>
                  <a:lnTo>
                    <a:pt x="10031" y="21429"/>
                  </a:lnTo>
                  <a:lnTo>
                    <a:pt x="10219" y="21514"/>
                  </a:lnTo>
                  <a:lnTo>
                    <a:pt x="10406" y="21557"/>
                  </a:lnTo>
                  <a:lnTo>
                    <a:pt x="10612" y="21579"/>
                  </a:lnTo>
                  <a:lnTo>
                    <a:pt x="10800" y="21600"/>
                  </a:lnTo>
                  <a:lnTo>
                    <a:pt x="10988" y="21579"/>
                  </a:lnTo>
                  <a:lnTo>
                    <a:pt x="11194" y="21557"/>
                  </a:lnTo>
                  <a:lnTo>
                    <a:pt x="11381" y="21514"/>
                  </a:lnTo>
                  <a:lnTo>
                    <a:pt x="11550" y="21429"/>
                  </a:lnTo>
                  <a:lnTo>
                    <a:pt x="11925" y="21214"/>
                  </a:lnTo>
                  <a:lnTo>
                    <a:pt x="12075" y="21064"/>
                  </a:lnTo>
                  <a:lnTo>
                    <a:pt x="12244" y="20936"/>
                  </a:lnTo>
                  <a:lnTo>
                    <a:pt x="12544" y="20550"/>
                  </a:lnTo>
                  <a:lnTo>
                    <a:pt x="13406" y="19607"/>
                  </a:lnTo>
                  <a:lnTo>
                    <a:pt x="14569" y="18257"/>
                  </a:lnTo>
                  <a:lnTo>
                    <a:pt x="15956" y="16736"/>
                  </a:lnTo>
                  <a:lnTo>
                    <a:pt x="17306" y="15193"/>
                  </a:lnTo>
                  <a:lnTo>
                    <a:pt x="18506" y="13843"/>
                  </a:lnTo>
                  <a:lnTo>
                    <a:pt x="19706" y="12471"/>
                  </a:lnTo>
                  <a:lnTo>
                    <a:pt x="19950" y="12214"/>
                  </a:lnTo>
                  <a:lnTo>
                    <a:pt x="20138" y="11936"/>
                  </a:lnTo>
                  <a:lnTo>
                    <a:pt x="20344" y="11636"/>
                  </a:lnTo>
                  <a:lnTo>
                    <a:pt x="20531" y="11314"/>
                  </a:lnTo>
                  <a:lnTo>
                    <a:pt x="20719" y="11014"/>
                  </a:lnTo>
                  <a:lnTo>
                    <a:pt x="20850" y="10693"/>
                  </a:lnTo>
                  <a:lnTo>
                    <a:pt x="21000" y="10371"/>
                  </a:lnTo>
                  <a:lnTo>
                    <a:pt x="21112" y="10050"/>
                  </a:lnTo>
                  <a:lnTo>
                    <a:pt x="21244" y="9729"/>
                  </a:lnTo>
                  <a:lnTo>
                    <a:pt x="21338" y="9386"/>
                  </a:lnTo>
                  <a:lnTo>
                    <a:pt x="21412" y="9064"/>
                  </a:lnTo>
                  <a:lnTo>
                    <a:pt x="21488" y="8700"/>
                  </a:lnTo>
                  <a:lnTo>
                    <a:pt x="21562" y="8014"/>
                  </a:lnTo>
                  <a:lnTo>
                    <a:pt x="21581" y="7650"/>
                  </a:lnTo>
                  <a:lnTo>
                    <a:pt x="21600" y="7307"/>
                  </a:lnTo>
                  <a:lnTo>
                    <a:pt x="21581" y="6943"/>
                  </a:lnTo>
                  <a:lnTo>
                    <a:pt x="21562" y="6600"/>
                  </a:lnTo>
                  <a:lnTo>
                    <a:pt x="21488" y="5914"/>
                  </a:lnTo>
                  <a:lnTo>
                    <a:pt x="21412" y="5571"/>
                  </a:lnTo>
                  <a:lnTo>
                    <a:pt x="21338" y="5207"/>
                  </a:lnTo>
                  <a:lnTo>
                    <a:pt x="21244" y="4886"/>
                  </a:lnTo>
                  <a:lnTo>
                    <a:pt x="21112" y="4543"/>
                  </a:lnTo>
                  <a:lnTo>
                    <a:pt x="21000" y="4221"/>
                  </a:lnTo>
                  <a:lnTo>
                    <a:pt x="20850" y="3900"/>
                  </a:lnTo>
                  <a:lnTo>
                    <a:pt x="20719" y="3600"/>
                  </a:lnTo>
                  <a:lnTo>
                    <a:pt x="20531" y="3279"/>
                  </a:lnTo>
                  <a:lnTo>
                    <a:pt x="20344" y="2979"/>
                  </a:lnTo>
                  <a:lnTo>
                    <a:pt x="20138" y="2700"/>
                  </a:lnTo>
                  <a:lnTo>
                    <a:pt x="19950" y="2421"/>
                  </a:lnTo>
                  <a:lnTo>
                    <a:pt x="19706" y="2143"/>
                  </a:lnTo>
                  <a:close/>
                </a:path>
              </a:pathLst>
            </a:custGeom>
            <a:grpFill/>
            <a:ln w="12700" cap="flat">
              <a:noFill/>
              <a:miter lim="400000"/>
            </a:ln>
            <a:effectLst/>
          </p:spPr>
          <p:txBody>
            <a:bodyPr wrap="square" lIns="45719" tIns="45719" rIns="45719" bIns="45719" numCol="1" anchor="t">
              <a:noAutofit/>
            </a:bodyPr>
            <a:lstStyle/>
            <a:p>
              <a:endParaRPr/>
            </a:p>
          </p:txBody>
        </p:sp>
        <p:sp>
          <p:nvSpPr>
            <p:cNvPr id="22" name="Freeform 149"/>
            <p:cNvSpPr/>
            <p:nvPr/>
          </p:nvSpPr>
          <p:spPr>
            <a:xfrm>
              <a:off x="71437" y="71437"/>
              <a:ext cx="68264" cy="68264"/>
            </a:xfrm>
            <a:custGeom>
              <a:avLst/>
              <a:gdLst/>
              <a:ahLst/>
              <a:cxnLst>
                <a:cxn ang="0">
                  <a:pos x="wd2" y="hd2"/>
                </a:cxn>
                <a:cxn ang="5400000">
                  <a:pos x="wd2" y="hd2"/>
                </a:cxn>
                <a:cxn ang="10800000">
                  <a:pos x="wd2" y="hd2"/>
                </a:cxn>
                <a:cxn ang="16200000">
                  <a:pos x="wd2" y="hd2"/>
                </a:cxn>
              </a:cxnLst>
              <a:rect l="0" t="0" r="r" b="b"/>
              <a:pathLst>
                <a:path w="21600" h="21600" extrusionOk="0">
                  <a:moveTo>
                    <a:pt x="19326" y="0"/>
                  </a:moveTo>
                  <a:lnTo>
                    <a:pt x="19200" y="0"/>
                  </a:lnTo>
                  <a:lnTo>
                    <a:pt x="17305" y="126"/>
                  </a:lnTo>
                  <a:lnTo>
                    <a:pt x="15411" y="379"/>
                  </a:lnTo>
                  <a:lnTo>
                    <a:pt x="13516" y="884"/>
                  </a:lnTo>
                  <a:lnTo>
                    <a:pt x="11747" y="1516"/>
                  </a:lnTo>
                  <a:lnTo>
                    <a:pt x="10105" y="2274"/>
                  </a:lnTo>
                  <a:lnTo>
                    <a:pt x="8463" y="3411"/>
                  </a:lnTo>
                  <a:lnTo>
                    <a:pt x="6947" y="4421"/>
                  </a:lnTo>
                  <a:lnTo>
                    <a:pt x="5558" y="5684"/>
                  </a:lnTo>
                  <a:lnTo>
                    <a:pt x="4421" y="7074"/>
                  </a:lnTo>
                  <a:lnTo>
                    <a:pt x="3284" y="8589"/>
                  </a:lnTo>
                  <a:lnTo>
                    <a:pt x="2274" y="10105"/>
                  </a:lnTo>
                  <a:lnTo>
                    <a:pt x="1516" y="11874"/>
                  </a:lnTo>
                  <a:lnTo>
                    <a:pt x="884" y="13642"/>
                  </a:lnTo>
                  <a:lnTo>
                    <a:pt x="379" y="15411"/>
                  </a:lnTo>
                  <a:lnTo>
                    <a:pt x="126" y="17305"/>
                  </a:lnTo>
                  <a:lnTo>
                    <a:pt x="0" y="19326"/>
                  </a:lnTo>
                  <a:lnTo>
                    <a:pt x="0" y="19705"/>
                  </a:lnTo>
                  <a:lnTo>
                    <a:pt x="126" y="20084"/>
                  </a:lnTo>
                  <a:lnTo>
                    <a:pt x="379" y="20589"/>
                  </a:lnTo>
                  <a:lnTo>
                    <a:pt x="632" y="20968"/>
                  </a:lnTo>
                  <a:lnTo>
                    <a:pt x="1011" y="21221"/>
                  </a:lnTo>
                  <a:lnTo>
                    <a:pt x="1768" y="21474"/>
                  </a:lnTo>
                  <a:lnTo>
                    <a:pt x="2274" y="21600"/>
                  </a:lnTo>
                  <a:lnTo>
                    <a:pt x="2779" y="21474"/>
                  </a:lnTo>
                  <a:lnTo>
                    <a:pt x="3537" y="21221"/>
                  </a:lnTo>
                  <a:lnTo>
                    <a:pt x="3789" y="20968"/>
                  </a:lnTo>
                  <a:lnTo>
                    <a:pt x="4042" y="20589"/>
                  </a:lnTo>
                  <a:lnTo>
                    <a:pt x="4421" y="20084"/>
                  </a:lnTo>
                  <a:lnTo>
                    <a:pt x="4547" y="19705"/>
                  </a:lnTo>
                  <a:lnTo>
                    <a:pt x="4547" y="19326"/>
                  </a:lnTo>
                  <a:lnTo>
                    <a:pt x="4800" y="16295"/>
                  </a:lnTo>
                  <a:lnTo>
                    <a:pt x="5179" y="14905"/>
                  </a:lnTo>
                  <a:lnTo>
                    <a:pt x="5684" y="13642"/>
                  </a:lnTo>
                  <a:lnTo>
                    <a:pt x="6316" y="12253"/>
                  </a:lnTo>
                  <a:lnTo>
                    <a:pt x="7074" y="10989"/>
                  </a:lnTo>
                  <a:lnTo>
                    <a:pt x="7958" y="9853"/>
                  </a:lnTo>
                  <a:lnTo>
                    <a:pt x="8842" y="8842"/>
                  </a:lnTo>
                  <a:lnTo>
                    <a:pt x="9979" y="7832"/>
                  </a:lnTo>
                  <a:lnTo>
                    <a:pt x="12253" y="6316"/>
                  </a:lnTo>
                  <a:lnTo>
                    <a:pt x="13516" y="5684"/>
                  </a:lnTo>
                  <a:lnTo>
                    <a:pt x="14905" y="5179"/>
                  </a:lnTo>
                  <a:lnTo>
                    <a:pt x="16421" y="4926"/>
                  </a:lnTo>
                  <a:lnTo>
                    <a:pt x="17684" y="4547"/>
                  </a:lnTo>
                  <a:lnTo>
                    <a:pt x="19326" y="4547"/>
                  </a:lnTo>
                  <a:lnTo>
                    <a:pt x="19832" y="4421"/>
                  </a:lnTo>
                  <a:lnTo>
                    <a:pt x="20589" y="4168"/>
                  </a:lnTo>
                  <a:lnTo>
                    <a:pt x="20842" y="3916"/>
                  </a:lnTo>
                  <a:lnTo>
                    <a:pt x="21095" y="3537"/>
                  </a:lnTo>
                  <a:lnTo>
                    <a:pt x="21474" y="3032"/>
                  </a:lnTo>
                  <a:lnTo>
                    <a:pt x="21600" y="2653"/>
                  </a:lnTo>
                  <a:lnTo>
                    <a:pt x="21600" y="1895"/>
                  </a:lnTo>
                  <a:lnTo>
                    <a:pt x="21474" y="1263"/>
                  </a:lnTo>
                  <a:lnTo>
                    <a:pt x="21095" y="1011"/>
                  </a:lnTo>
                  <a:lnTo>
                    <a:pt x="20842" y="632"/>
                  </a:lnTo>
                  <a:lnTo>
                    <a:pt x="20589" y="379"/>
                  </a:lnTo>
                  <a:lnTo>
                    <a:pt x="19832" y="126"/>
                  </a:lnTo>
                  <a:lnTo>
                    <a:pt x="19326" y="0"/>
                  </a:lnTo>
                  <a:close/>
                </a:path>
              </a:pathLst>
            </a:custGeom>
            <a:grpFill/>
            <a:ln w="12700" cap="flat">
              <a:noFill/>
              <a:miter lim="400000"/>
            </a:ln>
            <a:effectLst/>
          </p:spPr>
          <p:txBody>
            <a:bodyPr wrap="square" lIns="45719" tIns="45719" rIns="45719" bIns="45719" numCol="1" anchor="t">
              <a:noAutofit/>
            </a:bodyPr>
            <a:lstStyle/>
            <a:p>
              <a:endParaRPr/>
            </a:p>
          </p:txBody>
        </p:sp>
      </p:grpSp>
      <p:sp>
        <p:nvSpPr>
          <p:cNvPr id="16" name="Прямоугольник 15"/>
          <p:cNvSpPr/>
          <p:nvPr/>
        </p:nvSpPr>
        <p:spPr>
          <a:xfrm>
            <a:off x="2452662" y="2071678"/>
            <a:ext cx="7212231" cy="2554545"/>
          </a:xfrm>
          <a:prstGeom prst="rect">
            <a:avLst/>
          </a:prstGeom>
        </p:spPr>
        <p:txBody>
          <a:bodyPr wrap="none">
            <a:spAutoFit/>
          </a:bodyPr>
          <a:lstStyle/>
          <a:p>
            <a:r>
              <a:rPr lang="kk-KZ" sz="4000" dirty="0" smtClean="0">
                <a:solidFill>
                  <a:srgbClr val="FF0000"/>
                </a:solidFill>
              </a:rPr>
              <a:t> </a:t>
            </a:r>
            <a:r>
              <a:rPr lang="kk-KZ" sz="4000" dirty="0" smtClean="0">
                <a:solidFill>
                  <a:srgbClr val="FF0000"/>
                </a:solidFill>
              </a:rPr>
              <a:t>Басқару жүйесіндегі </a:t>
            </a:r>
            <a:r>
              <a:rPr lang="kk-KZ" sz="4000" dirty="0" smtClean="0">
                <a:solidFill>
                  <a:srgbClr val="FF0000"/>
                </a:solidFill>
              </a:rPr>
              <a:t>мотивация</a:t>
            </a:r>
          </a:p>
          <a:p>
            <a:r>
              <a:rPr lang="kk-KZ" sz="4000" dirty="0" smtClean="0">
                <a:solidFill>
                  <a:srgbClr val="FF0000"/>
                </a:solidFill>
              </a:rPr>
              <a:t> </a:t>
            </a:r>
            <a:r>
              <a:rPr lang="kk-KZ" sz="4000" dirty="0" smtClean="0">
                <a:solidFill>
                  <a:srgbClr val="FF0000"/>
                </a:solidFill>
              </a:rPr>
              <a:t>және оның </a:t>
            </a:r>
            <a:r>
              <a:rPr lang="kk-KZ" sz="4000" dirty="0" smtClean="0">
                <a:solidFill>
                  <a:srgbClr val="FF0000"/>
                </a:solidFill>
              </a:rPr>
              <a:t>теориялары</a:t>
            </a:r>
          </a:p>
          <a:p>
            <a:endParaRPr lang="kk-KZ" sz="4000" dirty="0" smtClean="0">
              <a:solidFill>
                <a:srgbClr val="FF0000"/>
              </a:solidFill>
            </a:endParaRPr>
          </a:p>
          <a:p>
            <a:endParaRPr lang="ru-RU" sz="4000" dirty="0">
              <a:solidFill>
                <a:srgbClr val="FF000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Rectangle 34"/>
          <p:cNvSpPr/>
          <p:nvPr/>
        </p:nvSpPr>
        <p:spPr>
          <a:xfrm>
            <a:off x="0" y="1371600"/>
            <a:ext cx="12192000" cy="5473700"/>
          </a:xfrm>
          <a:prstGeom prst="rect">
            <a:avLst/>
          </a:prstGeom>
          <a:solidFill>
            <a:srgbClr val="0D0D0D">
              <a:alpha val="48000"/>
            </a:srgbClr>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pic>
        <p:nvPicPr>
          <p:cNvPr id="1005" name="Picture Placeholder 8"/>
          <p:cNvPicPr>
            <a:picLocks noGrp="1" noChangeAspect="1"/>
          </p:cNvPicPr>
          <p:nvPr>
            <p:ph type="pic" idx="13"/>
          </p:nvPr>
        </p:nvPicPr>
        <p:blipFill>
          <a:blip r:embed="rId2">
            <a:extLst>
              <a:ext uri="{28A0092B-C50C-407E-A947-70E740481C1C}">
                <a14:useLocalDpi xmlns:a14="http://schemas.microsoft.com/office/drawing/2010/main" xmlns="" val="0"/>
              </a:ext>
            </a:extLst>
          </a:blip>
          <a:stretch>
            <a:fillRect/>
          </a:stretch>
        </p:blipFill>
        <p:spPr>
          <a:xfrm>
            <a:off x="0" y="1407885"/>
            <a:ext cx="12191999" cy="5450115"/>
          </a:xfrm>
          <a:prstGeom prst="rect">
            <a:avLst/>
          </a:prstGeom>
        </p:spPr>
      </p:pic>
      <p:sp>
        <p:nvSpPr>
          <p:cNvPr id="1006" name="Title 1"/>
          <p:cNvSpPr txBox="1"/>
          <p:nvPr/>
        </p:nvSpPr>
        <p:spPr>
          <a:xfrm>
            <a:off x="614223" y="1556205"/>
            <a:ext cx="6173852" cy="620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nSpc>
                <a:spcPct val="70000"/>
              </a:lnSpc>
              <a:defRPr sz="7200">
                <a:solidFill>
                  <a:srgbClr val="FFFFFF"/>
                </a:solidFill>
                <a:latin typeface="Ostrich Sans Medium"/>
                <a:ea typeface="Ostrich Sans Medium"/>
                <a:cs typeface="Ostrich Sans Medium"/>
                <a:sym typeface="Ostrich Sans Medium"/>
              </a:defRPr>
            </a:pPr>
            <a:r>
              <a:rPr lang="kk-KZ" sz="4800" b="1" dirty="0">
                <a:solidFill>
                  <a:schemeClr val="tx1"/>
                </a:solidFill>
                <a:sym typeface="Ostrich Sans Medium"/>
              </a:rPr>
              <a:t>В. Н. Дружинин </a:t>
            </a:r>
            <a:endParaRPr sz="3200" dirty="0">
              <a:solidFill>
                <a:schemeClr val="tx1"/>
              </a:solidFill>
              <a:latin typeface="+mj-lt"/>
              <a:ea typeface="+mj-ea"/>
              <a:cs typeface="+mj-cs"/>
              <a:sym typeface="Helvetica"/>
            </a:endParaRPr>
          </a:p>
        </p:txBody>
      </p:sp>
      <p:sp>
        <p:nvSpPr>
          <p:cNvPr id="1007" name="Rectangle 5"/>
          <p:cNvSpPr txBox="1"/>
          <p:nvPr/>
        </p:nvSpPr>
        <p:spPr>
          <a:xfrm>
            <a:off x="663061" y="2155452"/>
            <a:ext cx="413679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a:solidFill>
                  <a:srgbClr val="FFFFFF"/>
                </a:solidFill>
                <a:latin typeface="Calibri Light"/>
                <a:ea typeface="Calibri Light"/>
                <a:cs typeface="Calibri Light"/>
                <a:sym typeface="Calibri Light"/>
              </a:defRPr>
            </a:lvl1pPr>
          </a:lstStyle>
          <a:p>
            <a:r>
              <a:rPr lang="kk-KZ" sz="1800" b="1" dirty="0">
                <a:solidFill>
                  <a:schemeClr val="tx1"/>
                </a:solidFill>
              </a:rPr>
              <a:t>«Жалпы қабілет психологиясы»</a:t>
            </a:r>
            <a:endParaRPr sz="1800" dirty="0">
              <a:solidFill>
                <a:schemeClr val="tx1"/>
              </a:solidFill>
            </a:endParaRPr>
          </a:p>
        </p:txBody>
      </p:sp>
      <p:sp>
        <p:nvSpPr>
          <p:cNvPr id="1008" name="Slide Number Placeholder 27"/>
          <p:cNvSpPr txBox="1">
            <a:spLocks noGrp="1"/>
          </p:cNvSpPr>
          <p:nvPr>
            <p:ph type="sldNum" sz="quarter" idx="4294967295"/>
          </p:nvPr>
        </p:nvSpPr>
        <p:spPr>
          <a:xfrm>
            <a:off x="104373" y="251142"/>
            <a:ext cx="237342"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lvl1pPr>
          </a:lstStyle>
          <a:p>
            <a:fld id="{86CB4B4D-7CA3-9044-876B-883B54F8677D}" type="slidenum">
              <a:rPr/>
              <a:pPr/>
              <a:t>10</a:t>
            </a:fld>
            <a:endParaRPr/>
          </a:p>
        </p:txBody>
      </p:sp>
      <p:sp>
        <p:nvSpPr>
          <p:cNvPr id="1009" name="Straight Connector 2"/>
          <p:cNvSpPr/>
          <p:nvPr/>
        </p:nvSpPr>
        <p:spPr>
          <a:xfrm flipH="1">
            <a:off x="9236875" y="2335288"/>
            <a:ext cx="1" cy="4510013"/>
          </a:xfrm>
          <a:prstGeom prst="line">
            <a:avLst/>
          </a:prstGeom>
          <a:ln w="6350">
            <a:solidFill>
              <a:srgbClr val="FFFFFF"/>
            </a:solidFill>
            <a:miter/>
          </a:ln>
        </p:spPr>
        <p:txBody>
          <a:bodyPr lIns="45719" rIns="45719"/>
          <a:lstStyle/>
          <a:p>
            <a:endParaRPr/>
          </a:p>
        </p:txBody>
      </p:sp>
      <p:sp>
        <p:nvSpPr>
          <p:cNvPr id="1010" name="Rectangle 41"/>
          <p:cNvSpPr txBox="1"/>
          <p:nvPr/>
        </p:nvSpPr>
        <p:spPr>
          <a:xfrm>
            <a:off x="629422" y="2945890"/>
            <a:ext cx="6076179" cy="3539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200">
                <a:solidFill>
                  <a:srgbClr val="FFFFFF"/>
                </a:solidFill>
                <a:latin typeface="Calibri Light"/>
                <a:ea typeface="Calibri Light"/>
                <a:cs typeface="Calibri Light"/>
                <a:sym typeface="Calibri Light"/>
              </a:defRPr>
            </a:lvl1pPr>
          </a:lstStyle>
          <a:p>
            <a:r>
              <a:rPr lang="kk-KZ" sz="1400" dirty="0">
                <a:solidFill>
                  <a:schemeClr val="tx1"/>
                </a:solidFill>
              </a:rPr>
              <a:t>Дж. Гилфорд өзінің жалпы қабілеттер саласындағы зерттеулерінің нәтижесін жүйелей келе, «интеллект құрылымы (SI)» моделін ұсынды. Алайда, бұл</a:t>
            </a:r>
            <a:endParaRPr lang="ru-RU" sz="1400" dirty="0">
              <a:solidFill>
                <a:schemeClr val="tx1"/>
              </a:solidFill>
            </a:endParaRPr>
          </a:p>
          <a:p>
            <a:r>
              <a:rPr lang="kk-KZ" sz="1400" dirty="0">
                <a:solidFill>
                  <a:schemeClr val="tx1"/>
                </a:solidFill>
              </a:rPr>
              <a:t>модель алғашқы тәжірибеден алынған арақатынастық матрицаларды факторландырудың нәтижесі емес, керісінше тек теориялық жорамалдарға негізделетіндіктен дәлелсіз модельге жатады. Өзінің жасырын құрылымы бойынша модель необихевиористік болып табылады. Мына сызбаға негізделеді: стимул — жасырын операция — реакция. Гилфорд моделіндегі стимулдың орны «мазмұнын» алады, ал «операция» деп ойлану процесін айтады, «реакция» — операцияны материалға қолданудың нәтижесі. Модельдегі факторлар тәуелсіз. Осылайша, модель үш өлшемді болып келеді, модельдегі интеллект шкаласы — атаулар шкаласы.  Гилфорд операциясын психикалық процесс ретінде анықтайды: таным, жады, дивергентті ойлау, конвергентті ойлау, бағалау. Міндеттердің мазмұны операция жүргізілетін материал немесе ақпараттың ерекшеліктерімен анықталады: сурет, символдар (әріптер, сандар), семантика (сөздер), мінез-құлық (адамдардың тұлғалық ерекшеліктері туралы мәліметтер және мінез-құлық себептері).</a:t>
            </a:r>
            <a:endParaRPr lang="ru-RU" sz="1400" dirty="0">
              <a:solidFill>
                <a:schemeClr val="tx1"/>
              </a:solidFill>
            </a:endParaRPr>
          </a:p>
        </p:txBody>
      </p:sp>
      <p:pic>
        <p:nvPicPr>
          <p:cNvPr id="1033" name="Picture Placeholder 9"/>
          <p:cNvPicPr>
            <a:picLocks noGrp="1" noChangeAspect="1"/>
          </p:cNvPicPr>
          <p:nvPr>
            <p:ph type="pic" idx="14"/>
          </p:nvPr>
        </p:nvPicPr>
        <p:blipFill>
          <a:blip r:embed="rId3">
            <a:extLst>
              <a:ext uri="{28A0092B-C50C-407E-A947-70E740481C1C}">
                <a14:useLocalDpi xmlns:a14="http://schemas.microsoft.com/office/drawing/2010/main" xmlns="" val="0"/>
              </a:ext>
            </a:extLst>
          </a:blip>
          <a:stretch>
            <a:fillRect/>
          </a:stretch>
        </p:blipFill>
        <p:spPr>
          <a:xfrm>
            <a:off x="8024508" y="348065"/>
            <a:ext cx="2450134" cy="245013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a:solidFill>
              <a:srgbClr val="FFFFFF"/>
            </a:solidFill>
          </a:ln>
        </p:spPr>
      </p:pic>
      <p:sp>
        <p:nvSpPr>
          <p:cNvPr id="16" name="Rectangle 5"/>
          <p:cNvSpPr txBox="1"/>
          <p:nvPr/>
        </p:nvSpPr>
        <p:spPr>
          <a:xfrm>
            <a:off x="663061" y="2524784"/>
            <a:ext cx="413679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a:solidFill>
                  <a:srgbClr val="FFFFFF"/>
                </a:solidFill>
                <a:latin typeface="Calibri Light"/>
                <a:ea typeface="Calibri Light"/>
                <a:cs typeface="Calibri Light"/>
                <a:sym typeface="Calibri Light"/>
              </a:defRPr>
            </a:lvl1pPr>
          </a:lstStyle>
          <a:p>
            <a:r>
              <a:rPr lang="ru-RU" sz="1800" b="1" dirty="0">
                <a:solidFill>
                  <a:schemeClr val="tx1"/>
                </a:solidFill>
              </a:rPr>
              <a:t>ДЖ. ГИЛФОРД</a:t>
            </a:r>
            <a:r>
              <a:rPr lang="kk-KZ" sz="1800" b="1" dirty="0">
                <a:solidFill>
                  <a:schemeClr val="tx1"/>
                </a:solidFill>
              </a:rPr>
              <a:t> МОДЕЛІ</a:t>
            </a:r>
            <a:endParaRPr lang="ru-RU" sz="1800" dirty="0">
              <a:solidFill>
                <a:schemeClr val="tx1"/>
              </a:solidFill>
            </a:endParaRPr>
          </a:p>
        </p:txBody>
      </p:sp>
    </p:spTree>
    <p:extLst>
      <p:ext uri="{BB962C8B-B14F-4D97-AF65-F5344CB8AC3E}">
        <p14:creationId xmlns:p14="http://schemas.microsoft.com/office/powerpoint/2010/main" xmlns="" val="3253424477"/>
      </p:ext>
    </p:extLst>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Picture Placeholder 1"/>
          <p:cNvPicPr>
            <a:picLocks noGrp="1" noChangeAspect="1"/>
          </p:cNvPicPr>
          <p:nvPr>
            <p:ph type="pic" idx="13"/>
          </p:nvPr>
        </p:nvPicPr>
        <p:blipFill>
          <a:blip r:embed="rId2">
            <a:extLst>
              <a:ext uri="{28A0092B-C50C-407E-A947-70E740481C1C}">
                <a14:useLocalDpi xmlns:a14="http://schemas.microsoft.com/office/drawing/2010/main" xmlns="" val="0"/>
              </a:ext>
            </a:extLst>
          </a:blip>
          <a:stretch>
            <a:fillRect/>
          </a:stretch>
        </p:blipFill>
        <p:spPr>
          <a:xfrm flipH="1">
            <a:off x="0" y="0"/>
            <a:ext cx="16249128" cy="6858000"/>
          </a:xfrm>
          <a:prstGeom prst="rect">
            <a:avLst/>
          </a:prstGeom>
        </p:spPr>
      </p:pic>
      <p:sp>
        <p:nvSpPr>
          <p:cNvPr id="560" name="Right Triangle 41"/>
          <p:cNvSpPr/>
          <p:nvPr/>
        </p:nvSpPr>
        <p:spPr>
          <a:xfrm flipV="1">
            <a:off x="6862464" y="2201772"/>
            <a:ext cx="1153857" cy="12127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a:miter lim="400000"/>
          </a:ln>
        </p:spPr>
        <p:txBody>
          <a:bodyPr lIns="45719" rIns="45719" anchor="ctr"/>
          <a:lstStyle/>
          <a:p>
            <a:pPr algn="ctr">
              <a:defRPr>
                <a:solidFill>
                  <a:srgbClr val="FFFFFF"/>
                </a:solidFill>
                <a:latin typeface="Calibri Light"/>
                <a:ea typeface="Calibri Light"/>
                <a:cs typeface="Calibri Light"/>
                <a:sym typeface="Calibri Light"/>
              </a:defRPr>
            </a:pPr>
            <a:endParaRPr/>
          </a:p>
        </p:txBody>
      </p:sp>
      <p:sp>
        <p:nvSpPr>
          <p:cNvPr id="561" name="Rectangle 15"/>
          <p:cNvSpPr/>
          <p:nvPr/>
        </p:nvSpPr>
        <p:spPr>
          <a:xfrm>
            <a:off x="0" y="2186085"/>
            <a:ext cx="7068457" cy="4671915"/>
          </a:xfrm>
          <a:prstGeom prst="rect">
            <a:avLst/>
          </a:prstGeom>
          <a:solidFill>
            <a:schemeClr val="accent1"/>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sp>
        <p:nvSpPr>
          <p:cNvPr id="562" name="Rectangle 20"/>
          <p:cNvSpPr txBox="1"/>
          <p:nvPr/>
        </p:nvSpPr>
        <p:spPr>
          <a:xfrm>
            <a:off x="311792" y="2375877"/>
            <a:ext cx="6527104" cy="4293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a:solidFill>
                  <a:srgbClr val="FFFFFF"/>
                </a:solidFill>
                <a:latin typeface="+mj-lt"/>
                <a:ea typeface="+mj-ea"/>
                <a:cs typeface="+mj-cs"/>
                <a:sym typeface="Helvetica"/>
              </a:defRPr>
            </a:lvl1pPr>
          </a:lstStyle>
          <a:p>
            <a:r>
              <a:rPr lang="kk-KZ" sz="1300" dirty="0">
                <a:solidFill>
                  <a:schemeClr val="tx1"/>
                </a:solidFill>
              </a:rPr>
              <a:t>Нәтижелер — тәжірибеден өтуші жауап беретін форма: элемент, кластар, қарым-қатынас, жүйелер, түрлену типтері және шешімдер. Гилфорд моделінің әр факторы интеллекттің үш өлшемі санаттарының үйлесімі нәтижесінде құрылады.  Санаттары механикалық тұрғыда үйлесімділік құрады. Факторлар атауы шартты түрде анықталады. Гилфордтың классификациялық сызбасында барлығы 5x4x6 = 120 фактор. Ол қазір 100 астам фактор нақты анықталған деп есептейді, яғни оларды анықтайтын тесттер таңдалған. Дж. Гилфорд концепциясы, әсіресе, дарынды балалармен және жасөспірімдермен жұмыс істейтін педагогтердің жұмысында АҚШ-та кеңінен қолданылады. Оның негізінде білім беруді дұрыс жоспарлауға және  қабілеттерін дамытуға бағыттауға мүмкіндік беретін оқыту бағдарламалары жасалған. Гилфорд моделі Иллиной университетінде 4-5 жастағы балаларды оқытуда қолданылады. Көптеген зерттеушілер дивергентті және конвергентті ойлауды бөлуді Дж. Гилфордтың басты жетістігі деп санайды. Дивергентті ойлау бір мағыналы мәліметтердің негізінде көптеген шешімдерді туғызуымен байланысты және Гилфордтың болжамы бойынша ол шығармашылықтың негізі болып табылады. Конвергентті ойлау тек бір ғана дұрыс жауапты табуға бағытталады және интеллекттің дәстүрлі тесттерімен анықталады. Гилфорд моделінің кемшілігі факторлық-аналитикалық зерттеулердің нәтижелері көбінесе сәйкеспейтіні болып табылады. Гилфорд ойлап тапқан факторларды «субъективті айналу» алгоритмі, «кептелу» мәліметтері «үйлестіру өлшемінің» моделі, интеллект зерттеушілерінің барлығы сынға ұшырайлы.  </a:t>
            </a:r>
            <a:endParaRPr lang="ru-RU" sz="1300" dirty="0">
              <a:solidFill>
                <a:schemeClr val="tx1"/>
              </a:solidFill>
            </a:endParaRPr>
          </a:p>
        </p:txBody>
      </p:sp>
    </p:spTree>
    <p:extLst>
      <p:ext uri="{BB962C8B-B14F-4D97-AF65-F5344CB8AC3E}">
        <p14:creationId xmlns:p14="http://schemas.microsoft.com/office/powerpoint/2010/main" xmlns="" val="2652312042"/>
      </p:ext>
    </p:extLst>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CDC0B7C6-D6E4-2847-A70D-31A2AB2D649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09700" y="285750"/>
            <a:ext cx="9372600" cy="6286500"/>
          </a:xfrm>
          <a:prstGeom prst="rect">
            <a:avLst/>
          </a:prstGeom>
        </p:spPr>
      </p:pic>
    </p:spTree>
    <p:extLst>
      <p:ext uri="{BB962C8B-B14F-4D97-AF65-F5344CB8AC3E}">
        <p14:creationId xmlns:p14="http://schemas.microsoft.com/office/powerpoint/2010/main" xmlns="" val="286423841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4A1A0F6C-2F0B-7D49-90AA-0D150113694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50725" y="332656"/>
            <a:ext cx="9090550" cy="6353944"/>
          </a:xfrm>
          <a:prstGeom prst="rect">
            <a:avLst/>
          </a:prstGeom>
        </p:spPr>
      </p:pic>
    </p:spTree>
    <p:extLst>
      <p:ext uri="{BB962C8B-B14F-4D97-AF65-F5344CB8AC3E}">
        <p14:creationId xmlns:p14="http://schemas.microsoft.com/office/powerpoint/2010/main" xmlns="" val="31532705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Rectangle 34"/>
          <p:cNvSpPr/>
          <p:nvPr/>
        </p:nvSpPr>
        <p:spPr>
          <a:xfrm>
            <a:off x="0" y="1371600"/>
            <a:ext cx="12192000" cy="5473700"/>
          </a:xfrm>
          <a:prstGeom prst="rect">
            <a:avLst/>
          </a:prstGeom>
          <a:solidFill>
            <a:srgbClr val="0D0D0D">
              <a:alpha val="48000"/>
            </a:srgbClr>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pic>
        <p:nvPicPr>
          <p:cNvPr id="1005" name="Picture Placeholder 8"/>
          <p:cNvPicPr>
            <a:picLocks noGrp="1" noChangeAspect="1"/>
          </p:cNvPicPr>
          <p:nvPr>
            <p:ph type="pic" idx="13"/>
          </p:nvPr>
        </p:nvPicPr>
        <p:blipFill>
          <a:blip r:embed="rId2">
            <a:extLst>
              <a:ext uri="{28A0092B-C50C-407E-A947-70E740481C1C}">
                <a14:useLocalDpi xmlns:a14="http://schemas.microsoft.com/office/drawing/2010/main" xmlns="" val="0"/>
              </a:ext>
            </a:extLst>
          </a:blip>
          <a:stretch>
            <a:fillRect/>
          </a:stretch>
        </p:blipFill>
        <p:spPr>
          <a:xfrm>
            <a:off x="0" y="1407885"/>
            <a:ext cx="12191999" cy="5450115"/>
          </a:xfrm>
          <a:prstGeom prst="rect">
            <a:avLst/>
          </a:prstGeom>
        </p:spPr>
      </p:pic>
      <p:sp>
        <p:nvSpPr>
          <p:cNvPr id="1006" name="Title 1"/>
          <p:cNvSpPr txBox="1"/>
          <p:nvPr/>
        </p:nvSpPr>
        <p:spPr>
          <a:xfrm>
            <a:off x="597846" y="1552648"/>
            <a:ext cx="6173852" cy="620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nSpc>
                <a:spcPct val="70000"/>
              </a:lnSpc>
              <a:defRPr sz="7200">
                <a:solidFill>
                  <a:srgbClr val="FFFFFF"/>
                </a:solidFill>
                <a:latin typeface="Ostrich Sans Medium"/>
                <a:ea typeface="Ostrich Sans Medium"/>
                <a:cs typeface="Ostrich Sans Medium"/>
                <a:sym typeface="Ostrich Sans Medium"/>
              </a:defRPr>
            </a:pPr>
            <a:r>
              <a:rPr lang="kk-KZ" sz="4800" b="1" dirty="0">
                <a:solidFill>
                  <a:schemeClr val="tx1"/>
                </a:solidFill>
                <a:sym typeface="Ostrich Sans Medium"/>
              </a:rPr>
              <a:t>Брайан Трейси</a:t>
            </a:r>
            <a:endParaRPr sz="3200" dirty="0">
              <a:solidFill>
                <a:schemeClr val="tx1"/>
              </a:solidFill>
              <a:latin typeface="+mj-lt"/>
              <a:ea typeface="+mj-ea"/>
              <a:cs typeface="+mj-cs"/>
              <a:sym typeface="Helvetica"/>
            </a:endParaRPr>
          </a:p>
        </p:txBody>
      </p:sp>
      <p:sp>
        <p:nvSpPr>
          <p:cNvPr id="1007" name="Rectangle 5"/>
          <p:cNvSpPr txBox="1"/>
          <p:nvPr/>
        </p:nvSpPr>
        <p:spPr>
          <a:xfrm>
            <a:off x="646684" y="2120335"/>
            <a:ext cx="282827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FFFF"/>
                </a:solidFill>
                <a:latin typeface="Calibri Light"/>
                <a:ea typeface="Calibri Light"/>
                <a:cs typeface="Calibri Light"/>
                <a:sym typeface="Calibri Light"/>
              </a:defRPr>
            </a:lvl1pPr>
          </a:lstStyle>
          <a:p>
            <a:r>
              <a:rPr lang="kk-KZ" sz="1800" b="1" dirty="0">
                <a:solidFill>
                  <a:schemeClr val="tx1"/>
                </a:solidFill>
              </a:rPr>
              <a:t>«Мотивация»</a:t>
            </a:r>
            <a:endParaRPr sz="1800" dirty="0">
              <a:solidFill>
                <a:schemeClr val="tx1"/>
              </a:solidFill>
            </a:endParaRPr>
          </a:p>
        </p:txBody>
      </p:sp>
      <p:sp>
        <p:nvSpPr>
          <p:cNvPr id="1008" name="Slide Number Placeholder 27"/>
          <p:cNvSpPr txBox="1">
            <a:spLocks noGrp="1"/>
          </p:cNvSpPr>
          <p:nvPr>
            <p:ph type="sldNum" sz="quarter" idx="4294967295"/>
          </p:nvPr>
        </p:nvSpPr>
        <p:spPr>
          <a:xfrm>
            <a:off x="104373" y="251142"/>
            <a:ext cx="237342"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lvl1pPr>
          </a:lstStyle>
          <a:p>
            <a:fld id="{86CB4B4D-7CA3-9044-876B-883B54F8677D}" type="slidenum">
              <a:rPr/>
              <a:pPr/>
              <a:t>14</a:t>
            </a:fld>
            <a:endParaRPr/>
          </a:p>
        </p:txBody>
      </p:sp>
      <p:sp>
        <p:nvSpPr>
          <p:cNvPr id="1009" name="Straight Connector 2"/>
          <p:cNvSpPr/>
          <p:nvPr/>
        </p:nvSpPr>
        <p:spPr>
          <a:xfrm flipH="1">
            <a:off x="9236875" y="2335288"/>
            <a:ext cx="1" cy="4510013"/>
          </a:xfrm>
          <a:prstGeom prst="line">
            <a:avLst/>
          </a:prstGeom>
          <a:ln w="6350">
            <a:solidFill>
              <a:srgbClr val="FFFFFF"/>
            </a:solidFill>
            <a:miter/>
          </a:ln>
        </p:spPr>
        <p:txBody>
          <a:bodyPr lIns="45719" rIns="45719"/>
          <a:lstStyle/>
          <a:p>
            <a:endParaRPr/>
          </a:p>
        </p:txBody>
      </p:sp>
      <p:sp>
        <p:nvSpPr>
          <p:cNvPr id="1010" name="Rectangle 41"/>
          <p:cNvSpPr txBox="1"/>
          <p:nvPr/>
        </p:nvSpPr>
        <p:spPr>
          <a:xfrm>
            <a:off x="629422" y="2945890"/>
            <a:ext cx="6076179"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200">
                <a:solidFill>
                  <a:srgbClr val="FFFFFF"/>
                </a:solidFill>
                <a:latin typeface="Calibri Light"/>
                <a:ea typeface="Calibri Light"/>
                <a:cs typeface="Calibri Light"/>
                <a:sym typeface="Calibri Light"/>
              </a:defRPr>
            </a:lvl1pPr>
          </a:lstStyle>
          <a:p>
            <a:r>
              <a:rPr lang="kk-KZ" sz="1400" dirty="0">
                <a:solidFill>
                  <a:schemeClr val="tx1"/>
                </a:solidFill>
              </a:rPr>
              <a:t>Бұл адамдардың компания туралы не ойлайтыны және олардың мотивациясы қай деңгейде екенін анықтайтын негізгі фактор. Көп жағдайда басшының ауысуы психологиялық климатты және қызметкерлердің жұмыс өнімділігі мен жалпы компанияны өзгертеді.  SWAT тобы үшін немесе өрт сөндіру тобы үшін басшылықтың тік және диктаторлық стилі қолданылуы керек, мұнда басшы адамдарға не істеу керектігін тез-тез айтады да, қызметкерлердің жеке сезіміне назар аудармайды. Басқарудың бұл стилін жойылып кетпес үшін күресіп жатқан кейбір кәсіпкерлік компаниялардан байқауға болады. Алайда, көп жағдайда басқарудың "жоғарыдан төменге" дәстүрлі стилі бүгінгі ұрпақ үшін тиімсіз. Адамдар өз ойын айтуға мүмкіндік алсам дейді, оны тыңдағанын қалайды және қалай жұмыс істейтінін анықтағысы келеді. </a:t>
            </a:r>
            <a:endParaRPr lang="ru-RU" sz="1400" dirty="0">
              <a:solidFill>
                <a:schemeClr val="tx1"/>
              </a:solidFill>
            </a:endParaRPr>
          </a:p>
        </p:txBody>
      </p:sp>
      <p:pic>
        <p:nvPicPr>
          <p:cNvPr id="1033" name="Picture Placeholder 9"/>
          <p:cNvPicPr>
            <a:picLocks noGrp="1" noChangeAspect="1"/>
          </p:cNvPicPr>
          <p:nvPr>
            <p:ph type="pic" idx="14"/>
          </p:nvPr>
        </p:nvPicPr>
        <p:blipFill>
          <a:blip r:embed="rId3">
            <a:extLst>
              <a:ext uri="{28A0092B-C50C-407E-A947-70E740481C1C}">
                <a14:useLocalDpi xmlns:a14="http://schemas.microsoft.com/office/drawing/2010/main" xmlns="" val="0"/>
              </a:ext>
            </a:extLst>
          </a:blip>
          <a:stretch>
            <a:fillRect/>
          </a:stretch>
        </p:blipFill>
        <p:spPr>
          <a:xfrm>
            <a:off x="8024508" y="348065"/>
            <a:ext cx="2450134" cy="245013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a:solidFill>
              <a:srgbClr val="FFFFFF"/>
            </a:solidFill>
          </a:ln>
        </p:spPr>
      </p:pic>
      <p:sp>
        <p:nvSpPr>
          <p:cNvPr id="16" name="Rectangle 5"/>
          <p:cNvSpPr txBox="1"/>
          <p:nvPr/>
        </p:nvSpPr>
        <p:spPr>
          <a:xfrm>
            <a:off x="629422" y="2489667"/>
            <a:ext cx="282827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FFFF"/>
                </a:solidFill>
                <a:latin typeface="Calibri Light"/>
                <a:ea typeface="Calibri Light"/>
                <a:cs typeface="Calibri Light"/>
                <a:sym typeface="Calibri Light"/>
              </a:defRPr>
            </a:lvl1pPr>
          </a:lstStyle>
          <a:p>
            <a:r>
              <a:rPr lang="kk-KZ" sz="1800" b="1" dirty="0">
                <a:solidFill>
                  <a:schemeClr val="tx1"/>
                </a:solidFill>
              </a:rPr>
              <a:t>Басшылық стилі</a:t>
            </a:r>
            <a:endParaRPr lang="ru-RU" sz="1800" dirty="0">
              <a:solidFill>
                <a:schemeClr val="tx1"/>
              </a:solidFill>
            </a:endParaRPr>
          </a:p>
        </p:txBody>
      </p:sp>
    </p:spTree>
    <p:extLst>
      <p:ext uri="{BB962C8B-B14F-4D97-AF65-F5344CB8AC3E}">
        <p14:creationId xmlns:p14="http://schemas.microsoft.com/office/powerpoint/2010/main" xmlns="" val="3253424477"/>
      </p:ext>
    </p:extLst>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Picture Placeholder 1"/>
          <p:cNvPicPr>
            <a:picLocks noGrp="1" noChangeAspect="1"/>
          </p:cNvPicPr>
          <p:nvPr>
            <p:ph type="pic" idx="13"/>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60" name="Right Triangle 41"/>
          <p:cNvSpPr/>
          <p:nvPr/>
        </p:nvSpPr>
        <p:spPr>
          <a:xfrm flipV="1">
            <a:off x="6862464" y="2201772"/>
            <a:ext cx="1153857" cy="12127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a:miter lim="400000"/>
          </a:ln>
        </p:spPr>
        <p:txBody>
          <a:bodyPr lIns="45719" rIns="45719" anchor="ctr"/>
          <a:lstStyle/>
          <a:p>
            <a:pPr algn="ctr">
              <a:defRPr>
                <a:solidFill>
                  <a:srgbClr val="FFFFFF"/>
                </a:solidFill>
                <a:latin typeface="Calibri Light"/>
                <a:ea typeface="Calibri Light"/>
                <a:cs typeface="Calibri Light"/>
                <a:sym typeface="Calibri Light"/>
              </a:defRPr>
            </a:pPr>
            <a:endParaRPr/>
          </a:p>
        </p:txBody>
      </p:sp>
      <p:sp>
        <p:nvSpPr>
          <p:cNvPr id="561" name="Rectangle 15"/>
          <p:cNvSpPr/>
          <p:nvPr/>
        </p:nvSpPr>
        <p:spPr>
          <a:xfrm>
            <a:off x="0" y="2186085"/>
            <a:ext cx="7068457" cy="4671915"/>
          </a:xfrm>
          <a:prstGeom prst="rect">
            <a:avLst/>
          </a:prstGeom>
          <a:solidFill>
            <a:schemeClr val="accent1"/>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sp>
        <p:nvSpPr>
          <p:cNvPr id="562" name="Rectangle 20"/>
          <p:cNvSpPr txBox="1"/>
          <p:nvPr/>
        </p:nvSpPr>
        <p:spPr>
          <a:xfrm>
            <a:off x="617904" y="2874181"/>
            <a:ext cx="5832647" cy="3108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a:solidFill>
                  <a:srgbClr val="FFFFFF"/>
                </a:solidFill>
                <a:latin typeface="+mj-lt"/>
                <a:ea typeface="+mj-ea"/>
                <a:cs typeface="+mj-cs"/>
                <a:sym typeface="Helvetica"/>
              </a:defRPr>
            </a:lvl1pPr>
          </a:lstStyle>
          <a:p>
            <a:r>
              <a:rPr lang="kk-KZ" sz="1400" b="1" i="1" dirty="0">
                <a:solidFill>
                  <a:schemeClr val="tx1"/>
                </a:solidFill>
              </a:rPr>
              <a:t>Сыйақы беру жүйесі</a:t>
            </a:r>
            <a:endParaRPr lang="ru-RU" sz="1400" dirty="0">
              <a:solidFill>
                <a:schemeClr val="tx1"/>
              </a:solidFill>
            </a:endParaRPr>
          </a:p>
          <a:p>
            <a:r>
              <a:rPr lang="kk-KZ" sz="1400" dirty="0">
                <a:solidFill>
                  <a:schemeClr val="tx1"/>
                </a:solidFill>
              </a:rPr>
              <a:t>Әр компанияда белгілі бір сыйақы беру жүйесінің типі болады, ол көп жағдайда адам мен бөлімге байланысты құрылады. Майкл Лебеф өзінің The Greatest Management Principle in the World кітабында: Сыйақымен дәмелендірген жұмыс қана орындалады. Егер сіз үлкен нәтижеге қол жеткізгіңіз келсе, сыйақыны көбірек тағайындаңыз. Нәтижені төмендеткіңіз келсе, сыйақыны азырақ беріңіз немесе жазаны күшейтіңіз. Адамдар стимулды сезеді. Компаниялар көп жағдайда тиімді өнімдерді анықтайды, одан кейін қызметкерлердің бұл өнімдерді сатқаны үшін алатын комиссиясын өсіреді, бұл кезде пайдасы аз тауарлардың комиссиясын төмендетеді. Сатушылар мен менеджерлер мұндай әдіске - нақты іс немесе нақты мақсат орындалғанда берілетін қаржылық сыйақының өсуі мен төмендеуіне тез жауап қайтарады.</a:t>
            </a:r>
            <a:endParaRPr lang="ru-RU" sz="1400" dirty="0">
              <a:solidFill>
                <a:schemeClr val="tx1"/>
              </a:solidFill>
            </a:endParaRPr>
          </a:p>
        </p:txBody>
      </p:sp>
    </p:spTree>
    <p:extLst>
      <p:ext uri="{BB962C8B-B14F-4D97-AF65-F5344CB8AC3E}">
        <p14:creationId xmlns:p14="http://schemas.microsoft.com/office/powerpoint/2010/main" xmlns="" val="2652312042"/>
      </p:ext>
    </p:extLst>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Rectangle 34"/>
          <p:cNvSpPr/>
          <p:nvPr/>
        </p:nvSpPr>
        <p:spPr>
          <a:xfrm>
            <a:off x="0" y="1371600"/>
            <a:ext cx="12192000" cy="5473700"/>
          </a:xfrm>
          <a:prstGeom prst="rect">
            <a:avLst/>
          </a:prstGeom>
          <a:solidFill>
            <a:srgbClr val="0D0D0D">
              <a:alpha val="48000"/>
            </a:srgbClr>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pic>
        <p:nvPicPr>
          <p:cNvPr id="1005" name="Picture Placeholder 8"/>
          <p:cNvPicPr>
            <a:picLocks noGrp="1" noChangeAspect="1"/>
          </p:cNvPicPr>
          <p:nvPr>
            <p:ph type="pic" idx="13"/>
          </p:nvPr>
        </p:nvPicPr>
        <p:blipFill>
          <a:blip r:embed="rId2">
            <a:extLst>
              <a:ext uri="{28A0092B-C50C-407E-A947-70E740481C1C}">
                <a14:useLocalDpi xmlns:a14="http://schemas.microsoft.com/office/drawing/2010/main" xmlns="" val="0"/>
              </a:ext>
            </a:extLst>
          </a:blip>
          <a:stretch>
            <a:fillRect/>
          </a:stretch>
        </p:blipFill>
        <p:spPr>
          <a:xfrm>
            <a:off x="0" y="1407885"/>
            <a:ext cx="12191999" cy="5450115"/>
          </a:xfrm>
          <a:prstGeom prst="rect">
            <a:avLst/>
          </a:prstGeom>
        </p:spPr>
      </p:pic>
      <p:sp>
        <p:nvSpPr>
          <p:cNvPr id="1006" name="Title 1"/>
          <p:cNvSpPr txBox="1"/>
          <p:nvPr/>
        </p:nvSpPr>
        <p:spPr>
          <a:xfrm>
            <a:off x="597846" y="2021818"/>
            <a:ext cx="6173852" cy="620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nSpc>
                <a:spcPct val="70000"/>
              </a:lnSpc>
              <a:defRPr sz="7200">
                <a:solidFill>
                  <a:srgbClr val="FFFFFF"/>
                </a:solidFill>
                <a:latin typeface="Ostrich Sans Medium"/>
                <a:ea typeface="Ostrich Sans Medium"/>
                <a:cs typeface="Ostrich Sans Medium"/>
                <a:sym typeface="Ostrich Sans Medium"/>
              </a:defRPr>
            </a:pPr>
            <a:r>
              <a:rPr lang="kk-KZ" sz="4800" b="1" dirty="0">
                <a:solidFill>
                  <a:schemeClr val="tx1"/>
                </a:solidFill>
                <a:sym typeface="Ostrich Sans Medium"/>
              </a:rPr>
              <a:t>Ольга Кныш </a:t>
            </a:r>
            <a:endParaRPr dirty="0">
              <a:solidFill>
                <a:schemeClr val="tx1"/>
              </a:solidFill>
              <a:latin typeface="+mj-lt"/>
              <a:ea typeface="+mj-ea"/>
              <a:cs typeface="+mj-cs"/>
              <a:sym typeface="Helvetica"/>
            </a:endParaRPr>
          </a:p>
        </p:txBody>
      </p:sp>
      <p:sp>
        <p:nvSpPr>
          <p:cNvPr id="1007" name="Rectangle 5"/>
          <p:cNvSpPr txBox="1"/>
          <p:nvPr/>
        </p:nvSpPr>
        <p:spPr>
          <a:xfrm>
            <a:off x="646684" y="2589504"/>
            <a:ext cx="379313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a:solidFill>
                  <a:srgbClr val="FFFFFF"/>
                </a:solidFill>
                <a:latin typeface="Calibri Light"/>
                <a:ea typeface="Calibri Light"/>
                <a:cs typeface="Calibri Light"/>
                <a:sym typeface="Calibri Light"/>
              </a:defRPr>
            </a:lvl1pPr>
          </a:lstStyle>
          <a:p>
            <a:r>
              <a:rPr lang="kk-KZ" sz="1800" b="1" dirty="0">
                <a:solidFill>
                  <a:schemeClr val="tx1"/>
                </a:solidFill>
              </a:rPr>
              <a:t>"Мотивация личности теория Маслоу"</a:t>
            </a:r>
            <a:endParaRPr sz="1800" dirty="0">
              <a:solidFill>
                <a:schemeClr val="tx1"/>
              </a:solidFill>
            </a:endParaRPr>
          </a:p>
        </p:txBody>
      </p:sp>
      <p:sp>
        <p:nvSpPr>
          <p:cNvPr id="1008" name="Slide Number Placeholder 27"/>
          <p:cNvSpPr txBox="1">
            <a:spLocks noGrp="1"/>
          </p:cNvSpPr>
          <p:nvPr>
            <p:ph type="sldNum" sz="quarter" idx="4294967295"/>
          </p:nvPr>
        </p:nvSpPr>
        <p:spPr>
          <a:xfrm>
            <a:off x="104373" y="251142"/>
            <a:ext cx="237342"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lvl1pPr>
          </a:lstStyle>
          <a:p>
            <a:fld id="{86CB4B4D-7CA3-9044-876B-883B54F8677D}" type="slidenum">
              <a:rPr/>
              <a:pPr/>
              <a:t>16</a:t>
            </a:fld>
            <a:endParaRPr/>
          </a:p>
        </p:txBody>
      </p:sp>
      <p:sp>
        <p:nvSpPr>
          <p:cNvPr id="1009" name="Straight Connector 2"/>
          <p:cNvSpPr/>
          <p:nvPr/>
        </p:nvSpPr>
        <p:spPr>
          <a:xfrm flipH="1">
            <a:off x="9236875" y="2335288"/>
            <a:ext cx="1" cy="4510013"/>
          </a:xfrm>
          <a:prstGeom prst="line">
            <a:avLst/>
          </a:prstGeom>
          <a:ln w="6350">
            <a:solidFill>
              <a:srgbClr val="FFFFFF"/>
            </a:solidFill>
            <a:miter/>
          </a:ln>
        </p:spPr>
        <p:txBody>
          <a:bodyPr lIns="45719" rIns="45719"/>
          <a:lstStyle/>
          <a:p>
            <a:endParaRPr/>
          </a:p>
        </p:txBody>
      </p:sp>
      <p:sp>
        <p:nvSpPr>
          <p:cNvPr id="1010" name="Rectangle 41"/>
          <p:cNvSpPr txBox="1"/>
          <p:nvPr/>
        </p:nvSpPr>
        <p:spPr>
          <a:xfrm>
            <a:off x="629422" y="3415059"/>
            <a:ext cx="6076179"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200">
                <a:solidFill>
                  <a:srgbClr val="FFFFFF"/>
                </a:solidFill>
                <a:latin typeface="Calibri Light"/>
                <a:ea typeface="Calibri Light"/>
                <a:cs typeface="Calibri Light"/>
                <a:sym typeface="Calibri Light"/>
              </a:defRPr>
            </a:lvl1pPr>
          </a:lstStyle>
          <a:p>
            <a:r>
              <a:rPr lang="kk-KZ" sz="1400" dirty="0">
                <a:solidFill>
                  <a:schemeClr val="tx1"/>
                </a:solidFill>
              </a:rPr>
              <a:t>"Тіпті осы негізгі  қажеттіліктердің барлығы қанағаттандырылса да, көп жағдайда жаңа қажеттіліктер туындайды" - дейді Маслоу. Бұл адамның өзін-өзі дамытуынан, өзін-өзі табуына ұмтылатындығынан пайда болады. "Өзін бақытқа бөлеу үшін музыкант музыка, суретші картина, ақын өлең жазуы тиіс". Маслоу тұлға негізгі   өзін-өзі көрсету қажеттіліктердің ең жоғары формасы болып табылады, бірақ ол осы уақытқа дейін пайда болмайды ал адам негізгі қажеттіліктерді қанағаттандыра алмағанда ды.  Тек таңдалғандардың аз бөлігі мотивациялық эволюцияның биігіне жетеді. Маслоу терминдерді қолдана отырып, жоғары «қажеттілік деңгейінің» ерекше рөлін ерекше атап өтеді «Өсудің қажеттіліктері, тұлғаның дамуы» (өсу қажеттіліктері) және «жедел қажеттіліктер» (болу) қажеттілік, B-қажеттілік).</a:t>
            </a:r>
            <a:endParaRPr lang="ru-RU" sz="1400" dirty="0">
              <a:solidFill>
                <a:schemeClr val="tx1"/>
              </a:solidFill>
            </a:endParaRPr>
          </a:p>
        </p:txBody>
      </p:sp>
      <p:pic>
        <p:nvPicPr>
          <p:cNvPr id="1033" name="Picture Placeholder 9"/>
          <p:cNvPicPr>
            <a:picLocks noGrp="1" noChangeAspect="1"/>
          </p:cNvPicPr>
          <p:nvPr>
            <p:ph type="pic" idx="14"/>
          </p:nvPr>
        </p:nvPicPr>
        <p:blipFill>
          <a:blip r:embed="rId3">
            <a:extLst>
              <a:ext uri="{28A0092B-C50C-407E-A947-70E740481C1C}">
                <a14:useLocalDpi xmlns:a14="http://schemas.microsoft.com/office/drawing/2010/main" xmlns="" val="0"/>
              </a:ext>
            </a:extLst>
          </a:blip>
          <a:stretch>
            <a:fillRect/>
          </a:stretch>
        </p:blipFill>
        <p:spPr>
          <a:xfrm>
            <a:off x="8024508" y="348065"/>
            <a:ext cx="2450134" cy="245013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a:solidFill>
              <a:srgbClr val="FFFFFF"/>
            </a:solidFill>
          </a:ln>
        </p:spPr>
      </p:pic>
      <p:sp>
        <p:nvSpPr>
          <p:cNvPr id="16" name="Rectangle 5"/>
          <p:cNvSpPr txBox="1"/>
          <p:nvPr/>
        </p:nvSpPr>
        <p:spPr>
          <a:xfrm>
            <a:off x="629422" y="2958836"/>
            <a:ext cx="381039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a:solidFill>
                  <a:srgbClr val="FFFFFF"/>
                </a:solidFill>
                <a:latin typeface="Calibri Light"/>
                <a:ea typeface="Calibri Light"/>
                <a:cs typeface="Calibri Light"/>
                <a:sym typeface="Calibri Light"/>
              </a:defRPr>
            </a:lvl1pPr>
          </a:lstStyle>
          <a:p>
            <a:r>
              <a:rPr lang="kk-KZ" sz="1800" b="1" i="1" dirty="0">
                <a:solidFill>
                  <a:schemeClr val="tx1"/>
                </a:solidFill>
              </a:rPr>
              <a:t>Өзін-өзі дамыту қажеттілігі</a:t>
            </a:r>
            <a:endParaRPr lang="ru-RU" sz="1800" dirty="0">
              <a:solidFill>
                <a:schemeClr val="tx1"/>
              </a:solidFill>
            </a:endParaRPr>
          </a:p>
        </p:txBody>
      </p:sp>
    </p:spTree>
    <p:extLst>
      <p:ext uri="{BB962C8B-B14F-4D97-AF65-F5344CB8AC3E}">
        <p14:creationId xmlns:p14="http://schemas.microsoft.com/office/powerpoint/2010/main" xmlns="" val="2107984305"/>
      </p:ext>
    </p:extLst>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Picture Placeholder 1"/>
          <p:cNvPicPr>
            <a:picLocks noGrp="1" noChangeAspect="1"/>
          </p:cNvPicPr>
          <p:nvPr>
            <p:ph type="pic" idx="13"/>
          </p:nvPr>
        </p:nvPicPr>
        <p:blipFill>
          <a:blip r:embed="rId2">
            <a:extLst>
              <a:ext uri="{28A0092B-C50C-407E-A947-70E740481C1C}">
                <a14:useLocalDpi xmlns:a14="http://schemas.microsoft.com/office/drawing/2010/main" xmlns="" val="0"/>
              </a:ext>
            </a:extLst>
          </a:blip>
          <a:stretch>
            <a:fillRect/>
          </a:stretch>
        </p:blipFill>
        <p:spPr>
          <a:xfrm flipH="1">
            <a:off x="0" y="-1179512"/>
            <a:ext cx="16249128" cy="8037512"/>
          </a:xfrm>
          <a:prstGeom prst="rect">
            <a:avLst/>
          </a:prstGeom>
        </p:spPr>
      </p:pic>
      <p:sp>
        <p:nvSpPr>
          <p:cNvPr id="560" name="Right Triangle 41"/>
          <p:cNvSpPr/>
          <p:nvPr/>
        </p:nvSpPr>
        <p:spPr>
          <a:xfrm flipV="1">
            <a:off x="6862464" y="2201772"/>
            <a:ext cx="1153857" cy="12127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a:miter lim="400000"/>
          </a:ln>
        </p:spPr>
        <p:txBody>
          <a:bodyPr lIns="45719" rIns="45719" anchor="ctr"/>
          <a:lstStyle/>
          <a:p>
            <a:pPr algn="ctr">
              <a:defRPr>
                <a:solidFill>
                  <a:srgbClr val="FFFFFF"/>
                </a:solidFill>
                <a:latin typeface="Calibri Light"/>
                <a:ea typeface="Calibri Light"/>
                <a:cs typeface="Calibri Light"/>
                <a:sym typeface="Calibri Light"/>
              </a:defRPr>
            </a:pPr>
            <a:endParaRPr/>
          </a:p>
        </p:txBody>
      </p:sp>
      <p:sp>
        <p:nvSpPr>
          <p:cNvPr id="561" name="Rectangle 15"/>
          <p:cNvSpPr/>
          <p:nvPr/>
        </p:nvSpPr>
        <p:spPr>
          <a:xfrm>
            <a:off x="0" y="2186085"/>
            <a:ext cx="7068457" cy="4671915"/>
          </a:xfrm>
          <a:prstGeom prst="rect">
            <a:avLst/>
          </a:prstGeom>
          <a:solidFill>
            <a:schemeClr val="accent1"/>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sp>
        <p:nvSpPr>
          <p:cNvPr id="562" name="Rectangle 20"/>
          <p:cNvSpPr txBox="1"/>
          <p:nvPr/>
        </p:nvSpPr>
        <p:spPr>
          <a:xfrm>
            <a:off x="590120" y="2321439"/>
            <a:ext cx="5832647" cy="4401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a:solidFill>
                  <a:srgbClr val="FFFFFF"/>
                </a:solidFill>
                <a:latin typeface="+mj-lt"/>
                <a:ea typeface="+mj-ea"/>
                <a:cs typeface="+mj-cs"/>
                <a:sym typeface="Helvetica"/>
              </a:defRPr>
            </a:lvl1pPr>
          </a:lstStyle>
          <a:p>
            <a:r>
              <a:rPr lang="kk-KZ" sz="1400" dirty="0">
                <a:solidFill>
                  <a:schemeClr val="tx1"/>
                </a:solidFill>
              </a:rPr>
              <a:t>Маслоудың көзқарасы бойынша, қажет болып табылмайтын бірқатар өлшемдерді анықтады. Мотивация иерархиядағы ең жоғары деңгейге жетудің шарты.  Біріншіден, адам үшін өзін-өзі тану деңгейіне жеткенде, төменгі деңгейлердің қажеттіліктері тоқтайды.  Әділдік, ақиқат, сұлулық, кемелдік - бұл құндылықтардан ең маңыздысын аласыз.  «Өзін-өзі жүзеге асыратын адам «ең жоғары» құндылықтар деп: бірлік, ғалам тұтастығы, кемелдік, ақиқат, әділеттілік, өмір, әртүрлілік, қарапайымдылық, сұлулық, кемелдік, бірегейлік, өзін-өзі қамтамасыз ету және т.б. таниды».  «Өзін-өзі тану - бұл табиғи даму адамның табиғаты, дәлірек айтсақ, адамның мәні неде екенін дамыту». Маслоу өз жұмысында қасиеттердің егжей-тегжейлі сипаттамасына үлкен мән береді. Ол өзін-өзі дамытуға ұмтылатын адамдарды ерекше атап өтеді.  Өзін-өзі тану процесі жеке адамның мүмкіндіктері мен әлеуеті шексіз, қаншалықты шексіз екенін көрсетеді.  Адамдар парасатты, объективті қабылдаумен ерекшеленетін өзін-өзі тану деңгейіне жеткен кезде, олар әлемді сол қалпында қабылдайды, жетілдіруге ұмтылады, жақын адамдармен  қарым-қатынасты үзбейді .  Олар өз іс-әрекетінде еркін, жаңа идеяларға ашық болып келеді.  Мінсіз жетілу туралы қате ойда болуы мүмкін.</a:t>
            </a:r>
            <a:endParaRPr lang="ru-RU" sz="1400" dirty="0">
              <a:solidFill>
                <a:schemeClr val="tx1"/>
              </a:solidFill>
            </a:endParaRPr>
          </a:p>
        </p:txBody>
      </p:sp>
    </p:spTree>
    <p:extLst>
      <p:ext uri="{BB962C8B-B14F-4D97-AF65-F5344CB8AC3E}">
        <p14:creationId xmlns:p14="http://schemas.microsoft.com/office/powerpoint/2010/main" xmlns="" val="469702048"/>
      </p:ext>
    </p:extLst>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942BCBD5-76CA-E345-BD5C-75E0569B04B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1177" y="0"/>
            <a:ext cx="9209645" cy="6858000"/>
          </a:xfrm>
          <a:prstGeom prst="rect">
            <a:avLst/>
          </a:prstGeom>
        </p:spPr>
      </p:pic>
    </p:spTree>
    <p:extLst>
      <p:ext uri="{BB962C8B-B14F-4D97-AF65-F5344CB8AC3E}">
        <p14:creationId xmlns:p14="http://schemas.microsoft.com/office/powerpoint/2010/main" xmlns="" val="24362152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311E91AD-494E-6843-9A68-A21F528D588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33500" y="457200"/>
            <a:ext cx="9525000" cy="5943600"/>
          </a:xfrm>
          <a:prstGeom prst="rect">
            <a:avLst/>
          </a:prstGeom>
        </p:spPr>
      </p:pic>
    </p:spTree>
    <p:extLst>
      <p:ext uri="{BB962C8B-B14F-4D97-AF65-F5344CB8AC3E}">
        <p14:creationId xmlns:p14="http://schemas.microsoft.com/office/powerpoint/2010/main" xmlns="" val="39762417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Rectangle 34"/>
          <p:cNvSpPr/>
          <p:nvPr/>
        </p:nvSpPr>
        <p:spPr>
          <a:xfrm>
            <a:off x="0" y="1371600"/>
            <a:ext cx="12192000" cy="5473700"/>
          </a:xfrm>
          <a:prstGeom prst="rect">
            <a:avLst/>
          </a:prstGeom>
          <a:solidFill>
            <a:srgbClr val="0D0D0D">
              <a:alpha val="48000"/>
            </a:srgbClr>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pic>
        <p:nvPicPr>
          <p:cNvPr id="1005" name="Picture Placeholder 8"/>
          <p:cNvPicPr>
            <a:picLocks noGrp="1" noChangeAspect="1"/>
          </p:cNvPicPr>
          <p:nvPr>
            <p:ph type="pic" idx="13"/>
          </p:nvPr>
        </p:nvPicPr>
        <p:blipFill>
          <a:blip r:embed="rId2">
            <a:extLst>
              <a:ext uri="{28A0092B-C50C-407E-A947-70E740481C1C}">
                <a14:useLocalDpi xmlns:a14="http://schemas.microsoft.com/office/drawing/2010/main" xmlns="" val="0"/>
              </a:ext>
            </a:extLst>
          </a:blip>
          <a:stretch>
            <a:fillRect/>
          </a:stretch>
        </p:blipFill>
        <p:spPr>
          <a:xfrm>
            <a:off x="0" y="1407885"/>
            <a:ext cx="12191999" cy="5450115"/>
          </a:xfrm>
          <a:prstGeom prst="rect">
            <a:avLst/>
          </a:prstGeom>
        </p:spPr>
      </p:pic>
      <p:sp>
        <p:nvSpPr>
          <p:cNvPr id="1006" name="Title 1"/>
          <p:cNvSpPr txBox="1"/>
          <p:nvPr/>
        </p:nvSpPr>
        <p:spPr>
          <a:xfrm>
            <a:off x="614223" y="1866321"/>
            <a:ext cx="6173852" cy="620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nSpc>
                <a:spcPct val="70000"/>
              </a:lnSpc>
              <a:defRPr sz="7200">
                <a:solidFill>
                  <a:srgbClr val="FFFFFF"/>
                </a:solidFill>
                <a:latin typeface="Ostrich Sans Medium"/>
                <a:ea typeface="Ostrich Sans Medium"/>
                <a:cs typeface="Ostrich Sans Medium"/>
                <a:sym typeface="Ostrich Sans Medium"/>
              </a:defRPr>
            </a:pPr>
            <a:r>
              <a:rPr lang="ru-RU" sz="4800" b="1" dirty="0">
                <a:solidFill>
                  <a:schemeClr val="tx1"/>
                </a:solidFill>
                <a:sym typeface="Ostrich Sans Medium"/>
              </a:rPr>
              <a:t>Казанков Вячеслав </a:t>
            </a:r>
            <a:endParaRPr sz="4800" dirty="0">
              <a:solidFill>
                <a:schemeClr val="tx1"/>
              </a:solidFill>
              <a:latin typeface="+mj-lt"/>
              <a:ea typeface="+mj-ea"/>
              <a:cs typeface="+mj-cs"/>
              <a:sym typeface="Helvetica"/>
            </a:endParaRPr>
          </a:p>
        </p:txBody>
      </p:sp>
      <p:sp>
        <p:nvSpPr>
          <p:cNvPr id="1007" name="Rectangle 5"/>
          <p:cNvSpPr txBox="1"/>
          <p:nvPr/>
        </p:nvSpPr>
        <p:spPr>
          <a:xfrm>
            <a:off x="663061" y="2863522"/>
            <a:ext cx="282827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FFFF"/>
                </a:solidFill>
                <a:latin typeface="Calibri Light"/>
                <a:ea typeface="Calibri Light"/>
                <a:cs typeface="Calibri Light"/>
                <a:sym typeface="Calibri Light"/>
              </a:defRPr>
            </a:lvl1pPr>
          </a:lstStyle>
          <a:p>
            <a:r>
              <a:rPr lang="ru-RU" sz="1800" b="1" dirty="0" err="1">
                <a:solidFill>
                  <a:schemeClr val="tx1"/>
                </a:solidFill>
              </a:rPr>
              <a:t>Тұрақтылық</a:t>
            </a:r>
            <a:r>
              <a:rPr lang="ru-RU" sz="1800" b="1" dirty="0">
                <a:solidFill>
                  <a:schemeClr val="tx1"/>
                </a:solidFill>
              </a:rPr>
              <a:t> </a:t>
            </a:r>
            <a:r>
              <a:rPr lang="ru-RU" sz="1800" b="1" dirty="0" err="1">
                <a:solidFill>
                  <a:schemeClr val="tx1"/>
                </a:solidFill>
              </a:rPr>
              <a:t>шегі</a:t>
            </a:r>
            <a:endParaRPr lang="ru-RU" sz="1800" dirty="0">
              <a:solidFill>
                <a:schemeClr val="tx1"/>
              </a:solidFill>
            </a:endParaRPr>
          </a:p>
        </p:txBody>
      </p:sp>
      <p:sp>
        <p:nvSpPr>
          <p:cNvPr id="1008" name="Slide Number Placeholder 27"/>
          <p:cNvSpPr txBox="1">
            <a:spLocks noGrp="1"/>
          </p:cNvSpPr>
          <p:nvPr>
            <p:ph type="sldNum" sz="quarter" idx="4294967295"/>
          </p:nvPr>
        </p:nvSpPr>
        <p:spPr>
          <a:xfrm>
            <a:off x="104373" y="251142"/>
            <a:ext cx="237342"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lvl1pPr>
          </a:lstStyle>
          <a:p>
            <a:fld id="{86CB4B4D-7CA3-9044-876B-883B54F8677D}" type="slidenum">
              <a:rPr/>
              <a:pPr/>
              <a:t>2</a:t>
            </a:fld>
            <a:endParaRPr/>
          </a:p>
        </p:txBody>
      </p:sp>
      <p:sp>
        <p:nvSpPr>
          <p:cNvPr id="1009" name="Straight Connector 2"/>
          <p:cNvSpPr/>
          <p:nvPr/>
        </p:nvSpPr>
        <p:spPr>
          <a:xfrm flipH="1">
            <a:off x="9236875" y="2335288"/>
            <a:ext cx="1" cy="4510013"/>
          </a:xfrm>
          <a:prstGeom prst="line">
            <a:avLst/>
          </a:prstGeom>
          <a:ln w="6350">
            <a:solidFill>
              <a:srgbClr val="FFFFFF"/>
            </a:solidFill>
            <a:miter/>
          </a:ln>
        </p:spPr>
        <p:txBody>
          <a:bodyPr lIns="45719" rIns="45719"/>
          <a:lstStyle/>
          <a:p>
            <a:endParaRPr/>
          </a:p>
        </p:txBody>
      </p:sp>
      <p:sp>
        <p:nvSpPr>
          <p:cNvPr id="1010" name="Rectangle 41"/>
          <p:cNvSpPr txBox="1"/>
          <p:nvPr/>
        </p:nvSpPr>
        <p:spPr>
          <a:xfrm>
            <a:off x="602030" y="3315239"/>
            <a:ext cx="6076179" cy="2893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200">
                <a:solidFill>
                  <a:srgbClr val="FFFFFF"/>
                </a:solidFill>
                <a:latin typeface="Calibri Light"/>
                <a:ea typeface="Calibri Light"/>
                <a:cs typeface="Calibri Light"/>
                <a:sym typeface="Calibri Light"/>
              </a:defRPr>
            </a:lvl1pPr>
          </a:lstStyle>
          <a:p>
            <a:r>
              <a:rPr lang="ru-RU" sz="1400" dirty="0" err="1">
                <a:solidFill>
                  <a:schemeClr val="tx1"/>
                </a:solidFill>
              </a:rPr>
              <a:t>Тұрақтылық</a:t>
            </a:r>
            <a:r>
              <a:rPr lang="ru-RU" sz="1400" dirty="0">
                <a:solidFill>
                  <a:schemeClr val="tx1"/>
                </a:solidFill>
              </a:rPr>
              <a:t> </a:t>
            </a:r>
            <a:r>
              <a:rPr lang="ru-RU" sz="1400" dirty="0" err="1">
                <a:solidFill>
                  <a:schemeClr val="tx1"/>
                </a:solidFill>
              </a:rPr>
              <a:t>нормаларының</a:t>
            </a:r>
            <a:r>
              <a:rPr lang="ru-RU" sz="1400" dirty="0">
                <a:solidFill>
                  <a:schemeClr val="tx1"/>
                </a:solidFill>
              </a:rPr>
              <a:t> </a:t>
            </a:r>
            <a:r>
              <a:rPr lang="ru-RU" sz="1400" dirty="0" err="1">
                <a:solidFill>
                  <a:schemeClr val="tx1"/>
                </a:solidFill>
              </a:rPr>
              <a:t>соңғы</a:t>
            </a:r>
            <a:r>
              <a:rPr lang="ru-RU" sz="1400" dirty="0">
                <a:solidFill>
                  <a:schemeClr val="tx1"/>
                </a:solidFill>
              </a:rPr>
              <a:t> </a:t>
            </a:r>
            <a:r>
              <a:rPr lang="ru-RU" sz="1400" dirty="0" err="1">
                <a:solidFill>
                  <a:schemeClr val="tx1"/>
                </a:solidFill>
              </a:rPr>
              <a:t>шектері</a:t>
            </a:r>
            <a:r>
              <a:rPr lang="ru-RU" sz="1400" dirty="0">
                <a:solidFill>
                  <a:schemeClr val="tx1"/>
                </a:solidFill>
              </a:rPr>
              <a:t> </a:t>
            </a:r>
            <a:r>
              <a:rPr lang="ru-RU" sz="1400" dirty="0" err="1">
                <a:solidFill>
                  <a:schemeClr val="tx1"/>
                </a:solidFill>
              </a:rPr>
              <a:t>тұрақтылықтың</a:t>
            </a:r>
            <a:r>
              <a:rPr lang="ru-RU" sz="1400" dirty="0">
                <a:solidFill>
                  <a:schemeClr val="tx1"/>
                </a:solidFill>
              </a:rPr>
              <a:t> </a:t>
            </a:r>
            <a:r>
              <a:rPr lang="ru-RU" sz="1400" dirty="0" err="1">
                <a:solidFill>
                  <a:schemeClr val="tx1"/>
                </a:solidFill>
              </a:rPr>
              <a:t>шегін</a:t>
            </a:r>
            <a:r>
              <a:rPr lang="ru-RU" sz="1400" dirty="0">
                <a:solidFill>
                  <a:schemeClr val="tx1"/>
                </a:solidFill>
              </a:rPr>
              <a:t> </a:t>
            </a:r>
            <a:r>
              <a:rPr lang="ru-RU" sz="1400" dirty="0" err="1">
                <a:solidFill>
                  <a:schemeClr val="tx1"/>
                </a:solidFill>
              </a:rPr>
              <a:t>құрайды</a:t>
            </a:r>
            <a:r>
              <a:rPr lang="ru-RU" sz="1400" dirty="0">
                <a:solidFill>
                  <a:schemeClr val="tx1"/>
                </a:solidFill>
              </a:rPr>
              <a:t>, </a:t>
            </a:r>
            <a:r>
              <a:rPr lang="ru-RU" sz="1400" dirty="0" err="1">
                <a:solidFill>
                  <a:schemeClr val="tx1"/>
                </a:solidFill>
              </a:rPr>
              <a:t>оның</a:t>
            </a:r>
            <a:r>
              <a:rPr lang="ru-RU" sz="1400" dirty="0">
                <a:solidFill>
                  <a:schemeClr val="tx1"/>
                </a:solidFill>
              </a:rPr>
              <a:t> </a:t>
            </a:r>
            <a:r>
              <a:rPr lang="ru-RU" sz="1400" dirty="0" err="1">
                <a:solidFill>
                  <a:schemeClr val="tx1"/>
                </a:solidFill>
              </a:rPr>
              <a:t>шегі</a:t>
            </a:r>
            <a:r>
              <a:rPr lang="ru-RU" sz="1400" dirty="0">
                <a:solidFill>
                  <a:schemeClr val="tx1"/>
                </a:solidFill>
              </a:rPr>
              <a:t> </a:t>
            </a:r>
            <a:r>
              <a:rPr lang="ru-RU" sz="1400" dirty="0" err="1">
                <a:solidFill>
                  <a:schemeClr val="tx1"/>
                </a:solidFill>
              </a:rPr>
              <a:t>бұзылса</a:t>
            </a:r>
            <a:r>
              <a:rPr lang="ru-RU" sz="1400" dirty="0">
                <a:solidFill>
                  <a:schemeClr val="tx1"/>
                </a:solidFill>
              </a:rPr>
              <a:t>, </a:t>
            </a:r>
            <a:r>
              <a:rPr lang="ru-RU" sz="1400" dirty="0" err="1">
                <a:solidFill>
                  <a:schemeClr val="tx1"/>
                </a:solidFill>
              </a:rPr>
              <a:t>тұрақтылықты</a:t>
            </a:r>
            <a:r>
              <a:rPr lang="ru-RU" sz="1400" dirty="0">
                <a:solidFill>
                  <a:schemeClr val="tx1"/>
                </a:solidFill>
              </a:rPr>
              <a:t> </a:t>
            </a:r>
            <a:r>
              <a:rPr lang="ru-RU" sz="1400" dirty="0" err="1">
                <a:solidFill>
                  <a:schemeClr val="tx1"/>
                </a:solidFill>
              </a:rPr>
              <a:t>жоғалтуға</a:t>
            </a:r>
            <a:r>
              <a:rPr lang="ru-RU" sz="1400" dirty="0">
                <a:solidFill>
                  <a:schemeClr val="tx1"/>
                </a:solidFill>
              </a:rPr>
              <a:t> </a:t>
            </a:r>
            <a:r>
              <a:rPr lang="ru-RU" sz="1400" dirty="0" err="1">
                <a:solidFill>
                  <a:schemeClr val="tx1"/>
                </a:solidFill>
              </a:rPr>
              <a:t>әкеліп</a:t>
            </a:r>
            <a:r>
              <a:rPr lang="ru-RU" sz="1400" dirty="0">
                <a:solidFill>
                  <a:schemeClr val="tx1"/>
                </a:solidFill>
              </a:rPr>
              <a:t> </a:t>
            </a:r>
            <a:r>
              <a:rPr lang="ru-RU" sz="1400" dirty="0" err="1">
                <a:solidFill>
                  <a:schemeClr val="tx1"/>
                </a:solidFill>
              </a:rPr>
              <a:t>соғады</a:t>
            </a:r>
            <a:r>
              <a:rPr lang="ru-RU" sz="1400" dirty="0">
                <a:solidFill>
                  <a:schemeClr val="tx1"/>
                </a:solidFill>
              </a:rPr>
              <a:t>. </a:t>
            </a:r>
          </a:p>
          <a:p>
            <a:r>
              <a:rPr lang="ru-RU" sz="1400" dirty="0">
                <a:solidFill>
                  <a:schemeClr val="tx1"/>
                </a:solidFill>
              </a:rPr>
              <a:t>«</a:t>
            </a:r>
            <a:r>
              <a:rPr lang="ru-RU" sz="1400" dirty="0" err="1">
                <a:solidFill>
                  <a:schemeClr val="tx1"/>
                </a:solidFill>
              </a:rPr>
              <a:t>Жерде</a:t>
            </a:r>
            <a:r>
              <a:rPr lang="ru-RU" sz="1400" dirty="0">
                <a:solidFill>
                  <a:schemeClr val="tx1"/>
                </a:solidFill>
              </a:rPr>
              <a:t> </a:t>
            </a:r>
            <a:r>
              <a:rPr lang="ru-RU" sz="1400" dirty="0" err="1">
                <a:solidFill>
                  <a:schemeClr val="tx1"/>
                </a:solidFill>
              </a:rPr>
              <a:t>өмір</a:t>
            </a:r>
            <a:r>
              <a:rPr lang="ru-RU" sz="1400" dirty="0">
                <a:solidFill>
                  <a:schemeClr val="tx1"/>
                </a:solidFill>
              </a:rPr>
              <a:t> </a:t>
            </a:r>
            <a:r>
              <a:rPr lang="ru-RU" sz="1400" dirty="0" err="1">
                <a:solidFill>
                  <a:schemeClr val="tx1"/>
                </a:solidFill>
              </a:rPr>
              <a:t>пайда</a:t>
            </a:r>
            <a:r>
              <a:rPr lang="ru-RU" sz="1400" dirty="0">
                <a:solidFill>
                  <a:schemeClr val="tx1"/>
                </a:solidFill>
              </a:rPr>
              <a:t> </a:t>
            </a:r>
            <a:r>
              <a:rPr lang="ru-RU" sz="1400" dirty="0" err="1">
                <a:solidFill>
                  <a:schemeClr val="tx1"/>
                </a:solidFill>
              </a:rPr>
              <a:t>болғанда</a:t>
            </a:r>
            <a:r>
              <a:rPr lang="ru-RU" sz="1400" dirty="0">
                <a:solidFill>
                  <a:schemeClr val="tx1"/>
                </a:solidFill>
              </a:rPr>
              <a:t> „</a:t>
            </a:r>
            <a:r>
              <a:rPr lang="ru-RU" sz="1400" dirty="0" err="1">
                <a:solidFill>
                  <a:schemeClr val="tx1"/>
                </a:solidFill>
              </a:rPr>
              <a:t>сыртқы</a:t>
            </a:r>
            <a:r>
              <a:rPr lang="ru-RU" sz="1400" dirty="0">
                <a:solidFill>
                  <a:schemeClr val="tx1"/>
                </a:solidFill>
              </a:rPr>
              <a:t> </a:t>
            </a:r>
            <a:r>
              <a:rPr lang="ru-RU" sz="1400" dirty="0" err="1">
                <a:solidFill>
                  <a:schemeClr val="tx1"/>
                </a:solidFill>
              </a:rPr>
              <a:t>ортаның</a:t>
            </a:r>
            <a:r>
              <a:rPr lang="ru-RU" sz="1400" dirty="0">
                <a:solidFill>
                  <a:schemeClr val="tx1"/>
                </a:solidFill>
              </a:rPr>
              <a:t> </a:t>
            </a:r>
            <a:r>
              <a:rPr lang="ru-RU" sz="1400" dirty="0" err="1">
                <a:solidFill>
                  <a:schemeClr val="tx1"/>
                </a:solidFill>
              </a:rPr>
              <a:t>зияны</a:t>
            </a:r>
            <a:r>
              <a:rPr lang="ru-RU" sz="1400" dirty="0">
                <a:solidFill>
                  <a:schemeClr val="tx1"/>
                </a:solidFill>
              </a:rPr>
              <a:t>“ </a:t>
            </a:r>
            <a:r>
              <a:rPr lang="ru-RU" sz="1400" dirty="0" err="1">
                <a:solidFill>
                  <a:schemeClr val="tx1"/>
                </a:solidFill>
              </a:rPr>
              <a:t>деген</a:t>
            </a:r>
            <a:r>
              <a:rPr lang="ru-RU" sz="1400" dirty="0">
                <a:solidFill>
                  <a:schemeClr val="tx1"/>
                </a:solidFill>
              </a:rPr>
              <a:t> </a:t>
            </a:r>
            <a:r>
              <a:rPr lang="ru-RU" sz="1400" dirty="0" err="1">
                <a:solidFill>
                  <a:schemeClr val="tx1"/>
                </a:solidFill>
              </a:rPr>
              <a:t>ұғым</a:t>
            </a:r>
            <a:r>
              <a:rPr lang="ru-RU" sz="1400" dirty="0">
                <a:solidFill>
                  <a:schemeClr val="tx1"/>
                </a:solidFill>
              </a:rPr>
              <a:t> </a:t>
            </a:r>
            <a:r>
              <a:rPr lang="ru-RU" sz="1400" dirty="0" err="1">
                <a:solidFill>
                  <a:schemeClr val="tx1"/>
                </a:solidFill>
              </a:rPr>
              <a:t>туындады</a:t>
            </a:r>
            <a:r>
              <a:rPr lang="ru-RU" sz="1400" dirty="0">
                <a:solidFill>
                  <a:schemeClr val="tx1"/>
                </a:solidFill>
              </a:rPr>
              <a:t>», – </a:t>
            </a:r>
            <a:r>
              <a:rPr lang="ru-RU" sz="1400" dirty="0" err="1">
                <a:solidFill>
                  <a:schemeClr val="tx1"/>
                </a:solidFill>
              </a:rPr>
              <a:t>дейді</a:t>
            </a:r>
            <a:r>
              <a:rPr lang="ru-RU" sz="1400" dirty="0">
                <a:solidFill>
                  <a:schemeClr val="tx1"/>
                </a:solidFill>
              </a:rPr>
              <a:t> </a:t>
            </a:r>
            <a:r>
              <a:rPr lang="ru-RU" sz="1400" dirty="0" err="1">
                <a:solidFill>
                  <a:schemeClr val="tx1"/>
                </a:solidFill>
              </a:rPr>
              <a:t>ресейлік</a:t>
            </a:r>
            <a:r>
              <a:rPr lang="ru-RU" sz="1400" dirty="0">
                <a:solidFill>
                  <a:schemeClr val="tx1"/>
                </a:solidFill>
              </a:rPr>
              <a:t> психолог П. К. Анохин. </a:t>
            </a:r>
            <a:r>
              <a:rPr lang="ru-RU" sz="1400" dirty="0" err="1">
                <a:solidFill>
                  <a:schemeClr val="tx1"/>
                </a:solidFill>
              </a:rPr>
              <a:t>Яғни</a:t>
            </a:r>
            <a:r>
              <a:rPr lang="ru-RU" sz="1400" dirty="0">
                <a:solidFill>
                  <a:schemeClr val="tx1"/>
                </a:solidFill>
              </a:rPr>
              <a:t>, </a:t>
            </a:r>
            <a:r>
              <a:rPr lang="ru-RU" sz="1400" dirty="0" err="1">
                <a:solidFill>
                  <a:schemeClr val="tx1"/>
                </a:solidFill>
              </a:rPr>
              <a:t>жүйеге</a:t>
            </a:r>
            <a:r>
              <a:rPr lang="ru-RU" sz="1400" dirty="0">
                <a:solidFill>
                  <a:schemeClr val="tx1"/>
                </a:solidFill>
              </a:rPr>
              <a:t> </a:t>
            </a:r>
            <a:r>
              <a:rPr lang="ru-RU" sz="1400" dirty="0" err="1">
                <a:solidFill>
                  <a:schemeClr val="tx1"/>
                </a:solidFill>
              </a:rPr>
              <a:t>оның</a:t>
            </a:r>
            <a:r>
              <a:rPr lang="ru-RU" sz="1400" dirty="0">
                <a:solidFill>
                  <a:schemeClr val="tx1"/>
                </a:solidFill>
              </a:rPr>
              <a:t> </a:t>
            </a:r>
            <a:r>
              <a:rPr lang="ru-RU" sz="1400" dirty="0" err="1">
                <a:solidFill>
                  <a:schemeClr val="tx1"/>
                </a:solidFill>
              </a:rPr>
              <a:t>шекті</a:t>
            </a:r>
            <a:r>
              <a:rPr lang="ru-RU" sz="1400" dirty="0">
                <a:solidFill>
                  <a:schemeClr val="tx1"/>
                </a:solidFill>
              </a:rPr>
              <a:t> </a:t>
            </a:r>
            <a:r>
              <a:rPr lang="ru-RU" sz="1400" dirty="0" err="1">
                <a:solidFill>
                  <a:schemeClr val="tx1"/>
                </a:solidFill>
              </a:rPr>
              <a:t>деңгейіне</a:t>
            </a:r>
            <a:r>
              <a:rPr lang="ru-RU" sz="1400" dirty="0">
                <a:solidFill>
                  <a:schemeClr val="tx1"/>
                </a:solidFill>
              </a:rPr>
              <a:t> </a:t>
            </a:r>
            <a:r>
              <a:rPr lang="ru-RU" sz="1400" dirty="0" err="1">
                <a:solidFill>
                  <a:schemeClr val="tx1"/>
                </a:solidFill>
              </a:rPr>
              <a:t>жеткенге</a:t>
            </a:r>
            <a:r>
              <a:rPr lang="ru-RU" sz="1400" dirty="0">
                <a:solidFill>
                  <a:schemeClr val="tx1"/>
                </a:solidFill>
              </a:rPr>
              <a:t> </a:t>
            </a:r>
            <a:r>
              <a:rPr lang="ru-RU" sz="1400" dirty="0" err="1">
                <a:solidFill>
                  <a:schemeClr val="tx1"/>
                </a:solidFill>
              </a:rPr>
              <a:t>дейін</a:t>
            </a:r>
            <a:r>
              <a:rPr lang="ru-RU" sz="1400" dirty="0">
                <a:solidFill>
                  <a:schemeClr val="tx1"/>
                </a:solidFill>
              </a:rPr>
              <a:t> </a:t>
            </a:r>
            <a:r>
              <a:rPr lang="ru-RU" sz="1400" dirty="0" err="1">
                <a:solidFill>
                  <a:schemeClr val="tx1"/>
                </a:solidFill>
              </a:rPr>
              <a:t>қандай</a:t>
            </a:r>
            <a:r>
              <a:rPr lang="ru-RU" sz="1400" dirty="0">
                <a:solidFill>
                  <a:schemeClr val="tx1"/>
                </a:solidFill>
              </a:rPr>
              <a:t> да </a:t>
            </a:r>
            <a:r>
              <a:rPr lang="ru-RU" sz="1400" dirty="0" err="1">
                <a:solidFill>
                  <a:schemeClr val="tx1"/>
                </a:solidFill>
              </a:rPr>
              <a:t>бір</a:t>
            </a:r>
            <a:r>
              <a:rPr lang="ru-RU" sz="1400" dirty="0">
                <a:solidFill>
                  <a:schemeClr val="tx1"/>
                </a:solidFill>
              </a:rPr>
              <a:t> </a:t>
            </a:r>
            <a:r>
              <a:rPr lang="ru-RU" sz="1400" dirty="0" err="1">
                <a:solidFill>
                  <a:schemeClr val="tx1"/>
                </a:solidFill>
              </a:rPr>
              <a:t>әсерін</a:t>
            </a:r>
            <a:r>
              <a:rPr lang="ru-RU" sz="1400" dirty="0">
                <a:solidFill>
                  <a:schemeClr val="tx1"/>
                </a:solidFill>
              </a:rPr>
              <a:t> </a:t>
            </a:r>
            <a:r>
              <a:rPr lang="ru-RU" sz="1400" dirty="0" err="1">
                <a:solidFill>
                  <a:schemeClr val="tx1"/>
                </a:solidFill>
              </a:rPr>
              <a:t>тигізу</a:t>
            </a:r>
            <a:r>
              <a:rPr lang="ru-RU" sz="1400" dirty="0">
                <a:solidFill>
                  <a:schemeClr val="tx1"/>
                </a:solidFill>
              </a:rPr>
              <a:t> </a:t>
            </a:r>
            <a:r>
              <a:rPr lang="ru-RU" sz="1400" dirty="0" err="1">
                <a:solidFill>
                  <a:schemeClr val="tx1"/>
                </a:solidFill>
              </a:rPr>
              <a:t>тән</a:t>
            </a:r>
            <a:r>
              <a:rPr lang="ru-RU" sz="1400" dirty="0">
                <a:solidFill>
                  <a:schemeClr val="tx1"/>
                </a:solidFill>
              </a:rPr>
              <a:t>. </a:t>
            </a:r>
            <a:r>
              <a:rPr lang="ru-RU" sz="1400" dirty="0" err="1">
                <a:solidFill>
                  <a:schemeClr val="tx1"/>
                </a:solidFill>
              </a:rPr>
              <a:t>Бұлай</a:t>
            </a:r>
            <a:r>
              <a:rPr lang="ru-RU" sz="1400" dirty="0">
                <a:solidFill>
                  <a:schemeClr val="tx1"/>
                </a:solidFill>
              </a:rPr>
              <a:t> </a:t>
            </a:r>
            <a:r>
              <a:rPr lang="ru-RU" sz="1400" dirty="0" err="1">
                <a:solidFill>
                  <a:schemeClr val="tx1"/>
                </a:solidFill>
              </a:rPr>
              <a:t>болмаса</a:t>
            </a:r>
            <a:r>
              <a:rPr lang="ru-RU" sz="1400" dirty="0">
                <a:solidFill>
                  <a:schemeClr val="tx1"/>
                </a:solidFill>
              </a:rPr>
              <a:t>, </a:t>
            </a:r>
            <a:r>
              <a:rPr lang="ru-RU" sz="1400" dirty="0" err="1">
                <a:solidFill>
                  <a:schemeClr val="tx1"/>
                </a:solidFill>
              </a:rPr>
              <a:t>тұрақтылықтың</a:t>
            </a:r>
            <a:r>
              <a:rPr lang="ru-RU" sz="1400" dirty="0">
                <a:solidFill>
                  <a:schemeClr val="tx1"/>
                </a:solidFill>
              </a:rPr>
              <a:t> </a:t>
            </a:r>
            <a:r>
              <a:rPr lang="ru-RU" sz="1400" dirty="0" err="1">
                <a:solidFill>
                  <a:schemeClr val="tx1"/>
                </a:solidFill>
              </a:rPr>
              <a:t>қысқа</a:t>
            </a:r>
            <a:r>
              <a:rPr lang="ru-RU" sz="1400" dirty="0">
                <a:solidFill>
                  <a:schemeClr val="tx1"/>
                </a:solidFill>
              </a:rPr>
              <a:t> </a:t>
            </a:r>
            <a:r>
              <a:rPr lang="ru-RU" sz="1400" dirty="0" err="1">
                <a:solidFill>
                  <a:schemeClr val="tx1"/>
                </a:solidFill>
              </a:rPr>
              <a:t>мерзімді</a:t>
            </a:r>
            <a:r>
              <a:rPr lang="ru-RU" sz="1400" dirty="0">
                <a:solidFill>
                  <a:schemeClr val="tx1"/>
                </a:solidFill>
              </a:rPr>
              <a:t>, орта </a:t>
            </a:r>
            <a:r>
              <a:rPr lang="ru-RU" sz="1400" dirty="0" err="1">
                <a:solidFill>
                  <a:schemeClr val="tx1"/>
                </a:solidFill>
              </a:rPr>
              <a:t>мерзімді</a:t>
            </a:r>
            <a:r>
              <a:rPr lang="ru-RU" sz="1400" dirty="0">
                <a:solidFill>
                  <a:schemeClr val="tx1"/>
                </a:solidFill>
              </a:rPr>
              <a:t> </a:t>
            </a:r>
            <a:r>
              <a:rPr lang="ru-RU" sz="1400" dirty="0" err="1">
                <a:solidFill>
                  <a:schemeClr val="tx1"/>
                </a:solidFill>
              </a:rPr>
              <a:t>және</a:t>
            </a:r>
            <a:r>
              <a:rPr lang="ru-RU" sz="1400" dirty="0">
                <a:solidFill>
                  <a:schemeClr val="tx1"/>
                </a:solidFill>
              </a:rPr>
              <a:t> </a:t>
            </a:r>
            <a:r>
              <a:rPr lang="ru-RU" sz="1400" dirty="0" err="1">
                <a:solidFill>
                  <a:schemeClr val="tx1"/>
                </a:solidFill>
              </a:rPr>
              <a:t>толықтай</a:t>
            </a:r>
            <a:r>
              <a:rPr lang="ru-RU" sz="1400" dirty="0">
                <a:solidFill>
                  <a:schemeClr val="tx1"/>
                </a:solidFill>
              </a:rPr>
              <a:t> </a:t>
            </a:r>
            <a:r>
              <a:rPr lang="ru-RU" sz="1400" dirty="0" err="1">
                <a:solidFill>
                  <a:schemeClr val="tx1"/>
                </a:solidFill>
              </a:rPr>
              <a:t>жоғалуына</a:t>
            </a:r>
            <a:r>
              <a:rPr lang="ru-RU" sz="1400" dirty="0">
                <a:solidFill>
                  <a:schemeClr val="tx1"/>
                </a:solidFill>
              </a:rPr>
              <a:t> </a:t>
            </a:r>
            <a:r>
              <a:rPr lang="ru-RU" sz="1400" dirty="0" err="1">
                <a:solidFill>
                  <a:schemeClr val="tx1"/>
                </a:solidFill>
              </a:rPr>
              <a:t>организмнің</a:t>
            </a:r>
            <a:r>
              <a:rPr lang="ru-RU" sz="1400" dirty="0">
                <a:solidFill>
                  <a:schemeClr val="tx1"/>
                </a:solidFill>
              </a:rPr>
              <a:t> </a:t>
            </a:r>
            <a:r>
              <a:rPr lang="ru-RU" sz="1400" dirty="0" err="1">
                <a:solidFill>
                  <a:schemeClr val="tx1"/>
                </a:solidFill>
              </a:rPr>
              <a:t>нормасынан</a:t>
            </a:r>
            <a:r>
              <a:rPr lang="ru-RU" sz="1400" dirty="0">
                <a:solidFill>
                  <a:schemeClr val="tx1"/>
                </a:solidFill>
              </a:rPr>
              <a:t> </a:t>
            </a:r>
            <a:r>
              <a:rPr lang="ru-RU" sz="1400" dirty="0" err="1">
                <a:solidFill>
                  <a:schemeClr val="tx1"/>
                </a:solidFill>
              </a:rPr>
              <a:t>өз</a:t>
            </a:r>
            <a:r>
              <a:rPr lang="ru-RU" sz="1400" dirty="0">
                <a:solidFill>
                  <a:schemeClr val="tx1"/>
                </a:solidFill>
              </a:rPr>
              <a:t> </a:t>
            </a:r>
            <a:r>
              <a:rPr lang="ru-RU" sz="1400" dirty="0" err="1">
                <a:solidFill>
                  <a:schemeClr val="tx1"/>
                </a:solidFill>
              </a:rPr>
              <a:t>қалауынсыз</a:t>
            </a:r>
            <a:r>
              <a:rPr lang="ru-RU" sz="1400" dirty="0">
                <a:solidFill>
                  <a:schemeClr val="tx1"/>
                </a:solidFill>
              </a:rPr>
              <a:t> </a:t>
            </a:r>
            <a:r>
              <a:rPr lang="ru-RU" sz="1400" dirty="0" err="1">
                <a:solidFill>
                  <a:schemeClr val="tx1"/>
                </a:solidFill>
              </a:rPr>
              <a:t>ауытқуы</a:t>
            </a:r>
            <a:r>
              <a:rPr lang="ru-RU" sz="1400" dirty="0">
                <a:solidFill>
                  <a:schemeClr val="tx1"/>
                </a:solidFill>
              </a:rPr>
              <a:t> </a:t>
            </a:r>
            <a:r>
              <a:rPr lang="ru-RU" sz="1400" dirty="0" err="1">
                <a:solidFill>
                  <a:schemeClr val="tx1"/>
                </a:solidFill>
              </a:rPr>
              <a:t>болады</a:t>
            </a:r>
            <a:r>
              <a:rPr lang="ru-RU" sz="1400" dirty="0">
                <a:solidFill>
                  <a:schemeClr val="tx1"/>
                </a:solidFill>
              </a:rPr>
              <a:t>. «</a:t>
            </a:r>
            <a:r>
              <a:rPr lang="ru-RU" sz="1400" dirty="0" err="1">
                <a:solidFill>
                  <a:schemeClr val="tx1"/>
                </a:solidFill>
              </a:rPr>
              <a:t>Әр</a:t>
            </a:r>
            <a:r>
              <a:rPr lang="ru-RU" sz="1400" dirty="0">
                <a:solidFill>
                  <a:schemeClr val="tx1"/>
                </a:solidFill>
              </a:rPr>
              <a:t> </a:t>
            </a:r>
            <a:r>
              <a:rPr lang="ru-RU" sz="1400" dirty="0" err="1">
                <a:solidFill>
                  <a:schemeClr val="tx1"/>
                </a:solidFill>
              </a:rPr>
              <a:t>материалдық</a:t>
            </a:r>
            <a:r>
              <a:rPr lang="ru-RU" sz="1400" dirty="0">
                <a:solidFill>
                  <a:schemeClr val="tx1"/>
                </a:solidFill>
              </a:rPr>
              <a:t> </a:t>
            </a:r>
            <a:r>
              <a:rPr lang="ru-RU" sz="1400" dirty="0" err="1">
                <a:solidFill>
                  <a:schemeClr val="tx1"/>
                </a:solidFill>
              </a:rPr>
              <a:t>жүйе</a:t>
            </a:r>
            <a:r>
              <a:rPr lang="ru-RU" sz="1400" dirty="0">
                <a:solidFill>
                  <a:schemeClr val="tx1"/>
                </a:solidFill>
              </a:rPr>
              <a:t> </a:t>
            </a:r>
            <a:r>
              <a:rPr lang="ru-RU" sz="1400" dirty="0" err="1">
                <a:solidFill>
                  <a:schemeClr val="tx1"/>
                </a:solidFill>
              </a:rPr>
              <a:t>оның</a:t>
            </a:r>
            <a:r>
              <a:rPr lang="ru-RU" sz="1400" dirty="0">
                <a:solidFill>
                  <a:schemeClr val="tx1"/>
                </a:solidFill>
              </a:rPr>
              <a:t> </a:t>
            </a:r>
            <a:r>
              <a:rPr lang="ru-RU" sz="1400" dirty="0" err="1">
                <a:solidFill>
                  <a:schemeClr val="tx1"/>
                </a:solidFill>
              </a:rPr>
              <a:t>ішкі</a:t>
            </a:r>
            <a:r>
              <a:rPr lang="ru-RU" sz="1400" dirty="0">
                <a:solidFill>
                  <a:schemeClr val="tx1"/>
                </a:solidFill>
              </a:rPr>
              <a:t> </a:t>
            </a:r>
            <a:r>
              <a:rPr lang="ru-RU" sz="1400" dirty="0" err="1">
                <a:solidFill>
                  <a:schemeClr val="tx1"/>
                </a:solidFill>
              </a:rPr>
              <a:t>тартылыс</a:t>
            </a:r>
            <a:r>
              <a:rPr lang="ru-RU" sz="1400" dirty="0">
                <a:solidFill>
                  <a:schemeClr val="tx1"/>
                </a:solidFill>
              </a:rPr>
              <a:t> </a:t>
            </a:r>
            <a:r>
              <a:rPr lang="ru-RU" sz="1400" dirty="0" err="1">
                <a:solidFill>
                  <a:schemeClr val="tx1"/>
                </a:solidFill>
              </a:rPr>
              <a:t>күші</a:t>
            </a:r>
            <a:r>
              <a:rPr lang="ru-RU" sz="1400" dirty="0">
                <a:solidFill>
                  <a:schemeClr val="tx1"/>
                </a:solidFill>
              </a:rPr>
              <a:t> </a:t>
            </a:r>
            <a:r>
              <a:rPr lang="ru-RU" sz="1400" dirty="0" err="1">
                <a:solidFill>
                  <a:schemeClr val="tx1"/>
                </a:solidFill>
              </a:rPr>
              <a:t>сыртқы</a:t>
            </a:r>
            <a:r>
              <a:rPr lang="ru-RU" sz="1400" dirty="0">
                <a:solidFill>
                  <a:schemeClr val="tx1"/>
                </a:solidFill>
              </a:rPr>
              <a:t> </a:t>
            </a:r>
            <a:r>
              <a:rPr lang="ru-RU" sz="1400" dirty="0" err="1">
                <a:solidFill>
                  <a:schemeClr val="tx1"/>
                </a:solidFill>
              </a:rPr>
              <a:t>әсерлермен</a:t>
            </a:r>
            <a:r>
              <a:rPr lang="ru-RU" sz="1400" dirty="0">
                <a:solidFill>
                  <a:schemeClr val="tx1"/>
                </a:solidFill>
              </a:rPr>
              <a:t> </a:t>
            </a:r>
            <a:r>
              <a:rPr lang="ru-RU" sz="1400" dirty="0" err="1">
                <a:solidFill>
                  <a:schemeClr val="tx1"/>
                </a:solidFill>
              </a:rPr>
              <a:t>теңеспейінше</a:t>
            </a:r>
            <a:r>
              <a:rPr lang="ru-RU" sz="1400" dirty="0">
                <a:solidFill>
                  <a:schemeClr val="tx1"/>
                </a:solidFill>
              </a:rPr>
              <a:t> </a:t>
            </a:r>
            <a:r>
              <a:rPr lang="ru-RU" sz="1400" dirty="0" err="1">
                <a:solidFill>
                  <a:schemeClr val="tx1"/>
                </a:solidFill>
              </a:rPr>
              <a:t>берілген</a:t>
            </a:r>
            <a:r>
              <a:rPr lang="ru-RU" sz="1400" dirty="0">
                <a:solidFill>
                  <a:schemeClr val="tx1"/>
                </a:solidFill>
              </a:rPr>
              <a:t> </a:t>
            </a:r>
            <a:r>
              <a:rPr lang="ru-RU" sz="1400" dirty="0" err="1">
                <a:solidFill>
                  <a:schemeClr val="tx1"/>
                </a:solidFill>
              </a:rPr>
              <a:t>бөлек</a:t>
            </a:r>
            <a:r>
              <a:rPr lang="ru-RU" sz="1400" dirty="0">
                <a:solidFill>
                  <a:schemeClr val="tx1"/>
                </a:solidFill>
              </a:rPr>
              <a:t> </a:t>
            </a:r>
            <a:r>
              <a:rPr lang="ru-RU" sz="1400" dirty="0" err="1">
                <a:solidFill>
                  <a:schemeClr val="tx1"/>
                </a:solidFill>
              </a:rPr>
              <a:t>нәрсе</a:t>
            </a:r>
            <a:r>
              <a:rPr lang="ru-RU" sz="1400" dirty="0">
                <a:solidFill>
                  <a:schemeClr val="tx1"/>
                </a:solidFill>
              </a:rPr>
              <a:t> </a:t>
            </a:r>
            <a:r>
              <a:rPr lang="ru-RU" sz="1400" dirty="0" err="1">
                <a:solidFill>
                  <a:schemeClr val="tx1"/>
                </a:solidFill>
              </a:rPr>
              <a:t>ретінде</a:t>
            </a:r>
            <a:r>
              <a:rPr lang="ru-RU" sz="1400" dirty="0">
                <a:solidFill>
                  <a:schemeClr val="tx1"/>
                </a:solidFill>
              </a:rPr>
              <a:t> </a:t>
            </a:r>
            <a:r>
              <a:rPr lang="ru-RU" sz="1400" dirty="0" err="1">
                <a:solidFill>
                  <a:schemeClr val="tx1"/>
                </a:solidFill>
              </a:rPr>
              <a:t>болады</a:t>
            </a:r>
            <a:r>
              <a:rPr lang="ru-RU" sz="1400" dirty="0">
                <a:solidFill>
                  <a:schemeClr val="tx1"/>
                </a:solidFill>
              </a:rPr>
              <a:t>. </a:t>
            </a:r>
            <a:r>
              <a:rPr lang="ru-RU" sz="1400" dirty="0" err="1">
                <a:solidFill>
                  <a:schemeClr val="tx1"/>
                </a:solidFill>
              </a:rPr>
              <a:t>Бұл</a:t>
            </a:r>
            <a:r>
              <a:rPr lang="ru-RU" sz="1400" dirty="0">
                <a:solidFill>
                  <a:schemeClr val="tx1"/>
                </a:solidFill>
              </a:rPr>
              <a:t> </a:t>
            </a:r>
            <a:r>
              <a:rPr lang="ru-RU" sz="1400" dirty="0" err="1">
                <a:solidFill>
                  <a:schemeClr val="tx1"/>
                </a:solidFill>
              </a:rPr>
              <a:t>қарапайым</a:t>
            </a:r>
            <a:r>
              <a:rPr lang="ru-RU" sz="1400" dirty="0">
                <a:solidFill>
                  <a:schemeClr val="tx1"/>
                </a:solidFill>
              </a:rPr>
              <a:t> </a:t>
            </a:r>
            <a:r>
              <a:rPr lang="ru-RU" sz="1400" dirty="0" err="1">
                <a:solidFill>
                  <a:schemeClr val="tx1"/>
                </a:solidFill>
              </a:rPr>
              <a:t>тасқа</a:t>
            </a:r>
            <a:r>
              <a:rPr lang="ru-RU" sz="1400" dirty="0">
                <a:solidFill>
                  <a:schemeClr val="tx1"/>
                </a:solidFill>
              </a:rPr>
              <a:t> да, </a:t>
            </a:r>
            <a:r>
              <a:rPr lang="ru-RU" sz="1400" dirty="0" err="1">
                <a:solidFill>
                  <a:schemeClr val="tx1"/>
                </a:solidFill>
              </a:rPr>
              <a:t>күрделі</a:t>
            </a:r>
            <a:r>
              <a:rPr lang="ru-RU" sz="1400" dirty="0">
                <a:solidFill>
                  <a:schemeClr val="tx1"/>
                </a:solidFill>
              </a:rPr>
              <a:t> </a:t>
            </a:r>
            <a:r>
              <a:rPr lang="ru-RU" sz="1400" dirty="0" err="1">
                <a:solidFill>
                  <a:schemeClr val="tx1"/>
                </a:solidFill>
              </a:rPr>
              <a:t>химиялық</a:t>
            </a:r>
            <a:r>
              <a:rPr lang="ru-RU" sz="1400" dirty="0">
                <a:solidFill>
                  <a:schemeClr val="tx1"/>
                </a:solidFill>
              </a:rPr>
              <a:t> </a:t>
            </a:r>
            <a:r>
              <a:rPr lang="ru-RU" sz="1400" dirty="0" err="1">
                <a:solidFill>
                  <a:schemeClr val="tx1"/>
                </a:solidFill>
              </a:rPr>
              <a:t>затқа</a:t>
            </a:r>
            <a:r>
              <a:rPr lang="ru-RU" sz="1400" dirty="0">
                <a:solidFill>
                  <a:schemeClr val="tx1"/>
                </a:solidFill>
              </a:rPr>
              <a:t> да </a:t>
            </a:r>
            <a:r>
              <a:rPr lang="ru-RU" sz="1400" dirty="0" err="1">
                <a:solidFill>
                  <a:schemeClr val="tx1"/>
                </a:solidFill>
              </a:rPr>
              <a:t>қатысты</a:t>
            </a:r>
            <a:r>
              <a:rPr lang="ru-RU" sz="1400" dirty="0">
                <a:solidFill>
                  <a:schemeClr val="tx1"/>
                </a:solidFill>
              </a:rPr>
              <a:t>. </a:t>
            </a:r>
            <a:r>
              <a:rPr lang="ru-RU" sz="1400" dirty="0" err="1">
                <a:solidFill>
                  <a:schemeClr val="tx1"/>
                </a:solidFill>
              </a:rPr>
              <a:t>Соны</a:t>
            </a:r>
            <a:r>
              <a:rPr lang="ru-RU" sz="1400" dirty="0">
                <a:solidFill>
                  <a:schemeClr val="tx1"/>
                </a:solidFill>
              </a:rPr>
              <a:t> </a:t>
            </a:r>
            <a:r>
              <a:rPr lang="ru-RU" sz="1400" dirty="0" err="1">
                <a:solidFill>
                  <a:schemeClr val="tx1"/>
                </a:solidFill>
              </a:rPr>
              <a:t>өзіне</a:t>
            </a:r>
            <a:r>
              <a:rPr lang="ru-RU" sz="1400" dirty="0">
                <a:solidFill>
                  <a:schemeClr val="tx1"/>
                </a:solidFill>
              </a:rPr>
              <a:t> </a:t>
            </a:r>
            <a:r>
              <a:rPr lang="ru-RU" sz="1400" dirty="0" err="1">
                <a:solidFill>
                  <a:schemeClr val="tx1"/>
                </a:solidFill>
              </a:rPr>
              <a:t>және</a:t>
            </a:r>
            <a:r>
              <a:rPr lang="ru-RU" sz="1400" dirty="0">
                <a:solidFill>
                  <a:schemeClr val="tx1"/>
                </a:solidFill>
              </a:rPr>
              <a:t> </a:t>
            </a:r>
            <a:r>
              <a:rPr lang="ru-RU" sz="1400" dirty="0" err="1">
                <a:solidFill>
                  <a:schemeClr val="tx1"/>
                </a:solidFill>
              </a:rPr>
              <a:t>организмге</a:t>
            </a:r>
            <a:r>
              <a:rPr lang="ru-RU" sz="1400" dirty="0">
                <a:solidFill>
                  <a:schemeClr val="tx1"/>
                </a:solidFill>
              </a:rPr>
              <a:t> </a:t>
            </a:r>
            <a:r>
              <a:rPr lang="ru-RU" sz="1400" dirty="0" err="1">
                <a:solidFill>
                  <a:schemeClr val="tx1"/>
                </a:solidFill>
              </a:rPr>
              <a:t>қатысты</a:t>
            </a:r>
            <a:r>
              <a:rPr lang="ru-RU" sz="1400" dirty="0">
                <a:solidFill>
                  <a:schemeClr val="tx1"/>
                </a:solidFill>
              </a:rPr>
              <a:t> </a:t>
            </a:r>
            <a:r>
              <a:rPr lang="ru-RU" sz="1400" dirty="0" err="1">
                <a:solidFill>
                  <a:schemeClr val="tx1"/>
                </a:solidFill>
              </a:rPr>
              <a:t>елестетуге</a:t>
            </a:r>
            <a:r>
              <a:rPr lang="ru-RU" sz="1400" dirty="0">
                <a:solidFill>
                  <a:schemeClr val="tx1"/>
                </a:solidFill>
              </a:rPr>
              <a:t> </a:t>
            </a:r>
            <a:r>
              <a:rPr lang="ru-RU" sz="1400" dirty="0" err="1">
                <a:solidFill>
                  <a:schemeClr val="tx1"/>
                </a:solidFill>
              </a:rPr>
              <a:t>болады</a:t>
            </a:r>
            <a:r>
              <a:rPr lang="ru-RU" sz="1400" dirty="0">
                <a:solidFill>
                  <a:schemeClr val="tx1"/>
                </a:solidFill>
              </a:rPr>
              <a:t>. </a:t>
            </a:r>
            <a:r>
              <a:rPr lang="ru-RU" sz="1400" dirty="0" err="1">
                <a:solidFill>
                  <a:schemeClr val="tx1"/>
                </a:solidFill>
              </a:rPr>
              <a:t>Әр</a:t>
            </a:r>
            <a:r>
              <a:rPr lang="ru-RU" sz="1400" dirty="0">
                <a:solidFill>
                  <a:schemeClr val="tx1"/>
                </a:solidFill>
              </a:rPr>
              <a:t> </a:t>
            </a:r>
            <a:r>
              <a:rPr lang="ru-RU" sz="1400" dirty="0" err="1">
                <a:solidFill>
                  <a:schemeClr val="tx1"/>
                </a:solidFill>
              </a:rPr>
              <a:t>сәтте</a:t>
            </a:r>
            <a:r>
              <a:rPr lang="ru-RU" sz="1400" dirty="0">
                <a:solidFill>
                  <a:schemeClr val="tx1"/>
                </a:solidFill>
              </a:rPr>
              <a:t> </a:t>
            </a:r>
            <a:r>
              <a:rPr lang="ru-RU" sz="1400" dirty="0" err="1">
                <a:solidFill>
                  <a:schemeClr val="tx1"/>
                </a:solidFill>
              </a:rPr>
              <a:t>қоршаған</a:t>
            </a:r>
            <a:r>
              <a:rPr lang="ru-RU" sz="1400" dirty="0">
                <a:solidFill>
                  <a:schemeClr val="tx1"/>
                </a:solidFill>
              </a:rPr>
              <a:t> орта </a:t>
            </a:r>
            <a:r>
              <a:rPr lang="ru-RU" sz="1400" dirty="0" err="1">
                <a:solidFill>
                  <a:schemeClr val="tx1"/>
                </a:solidFill>
              </a:rPr>
              <a:t>шарттарына</a:t>
            </a:r>
            <a:r>
              <a:rPr lang="ru-RU" sz="1400" dirty="0">
                <a:solidFill>
                  <a:schemeClr val="tx1"/>
                </a:solidFill>
              </a:rPr>
              <a:t> </a:t>
            </a:r>
            <a:r>
              <a:rPr lang="ru-RU" sz="1400" dirty="0" err="1">
                <a:solidFill>
                  <a:schemeClr val="tx1"/>
                </a:solidFill>
              </a:rPr>
              <a:t>теңесіп</a:t>
            </a:r>
            <a:r>
              <a:rPr lang="ru-RU" sz="1400" dirty="0">
                <a:solidFill>
                  <a:schemeClr val="tx1"/>
                </a:solidFill>
              </a:rPr>
              <a:t> </a:t>
            </a:r>
            <a:r>
              <a:rPr lang="ru-RU" sz="1400" dirty="0" err="1">
                <a:solidFill>
                  <a:schemeClr val="tx1"/>
                </a:solidFill>
              </a:rPr>
              <a:t>жатқанда</a:t>
            </a:r>
            <a:r>
              <a:rPr lang="ru-RU" sz="1400" dirty="0">
                <a:solidFill>
                  <a:schemeClr val="tx1"/>
                </a:solidFill>
              </a:rPr>
              <a:t> </a:t>
            </a:r>
            <a:r>
              <a:rPr lang="ru-RU" sz="1400" dirty="0" err="1">
                <a:solidFill>
                  <a:schemeClr val="tx1"/>
                </a:solidFill>
              </a:rPr>
              <a:t>белгілі</a:t>
            </a:r>
            <a:r>
              <a:rPr lang="ru-RU" sz="1400" dirty="0">
                <a:solidFill>
                  <a:schemeClr val="tx1"/>
                </a:solidFill>
              </a:rPr>
              <a:t> </a:t>
            </a:r>
            <a:r>
              <a:rPr lang="ru-RU" sz="1400" dirty="0" err="1">
                <a:solidFill>
                  <a:schemeClr val="tx1"/>
                </a:solidFill>
              </a:rPr>
              <a:t>бір</a:t>
            </a:r>
            <a:r>
              <a:rPr lang="ru-RU" sz="1400" dirty="0">
                <a:solidFill>
                  <a:schemeClr val="tx1"/>
                </a:solidFill>
              </a:rPr>
              <a:t> </a:t>
            </a:r>
            <a:r>
              <a:rPr lang="ru-RU" sz="1400" dirty="0" err="1">
                <a:solidFill>
                  <a:schemeClr val="tx1"/>
                </a:solidFill>
              </a:rPr>
              <a:t>жабық</a:t>
            </a:r>
            <a:r>
              <a:rPr lang="ru-RU" sz="1400" dirty="0">
                <a:solidFill>
                  <a:schemeClr val="tx1"/>
                </a:solidFill>
              </a:rPr>
              <a:t> </a:t>
            </a:r>
            <a:r>
              <a:rPr lang="ru-RU" sz="1400" dirty="0" err="1">
                <a:solidFill>
                  <a:schemeClr val="tx1"/>
                </a:solidFill>
              </a:rPr>
              <a:t>жүйе</a:t>
            </a:r>
            <a:r>
              <a:rPr lang="ru-RU" sz="1400" dirty="0">
                <a:solidFill>
                  <a:schemeClr val="tx1"/>
                </a:solidFill>
              </a:rPr>
              <a:t> </a:t>
            </a:r>
            <a:r>
              <a:rPr lang="ru-RU" sz="1400" dirty="0" err="1">
                <a:solidFill>
                  <a:schemeClr val="tx1"/>
                </a:solidFill>
              </a:rPr>
              <a:t>өмір</a:t>
            </a:r>
            <a:r>
              <a:rPr lang="ru-RU" sz="1400" dirty="0">
                <a:solidFill>
                  <a:schemeClr val="tx1"/>
                </a:solidFill>
              </a:rPr>
              <a:t> </a:t>
            </a:r>
            <a:r>
              <a:rPr lang="ru-RU" sz="1400" dirty="0" err="1">
                <a:solidFill>
                  <a:schemeClr val="tx1"/>
                </a:solidFill>
              </a:rPr>
              <a:t>сүре</a:t>
            </a:r>
            <a:r>
              <a:rPr lang="ru-RU" sz="1400" dirty="0">
                <a:solidFill>
                  <a:schemeClr val="tx1"/>
                </a:solidFill>
              </a:rPr>
              <a:t> </a:t>
            </a:r>
            <a:r>
              <a:rPr lang="ru-RU" sz="1400" dirty="0" err="1">
                <a:solidFill>
                  <a:schemeClr val="tx1"/>
                </a:solidFill>
              </a:rPr>
              <a:t>алады</a:t>
            </a:r>
            <a:r>
              <a:rPr lang="ru-RU" sz="1400" dirty="0">
                <a:solidFill>
                  <a:schemeClr val="tx1"/>
                </a:solidFill>
              </a:rPr>
              <a:t>. Ал </a:t>
            </a:r>
            <a:r>
              <a:rPr lang="ru-RU" sz="1400" dirty="0" err="1">
                <a:solidFill>
                  <a:schemeClr val="tx1"/>
                </a:solidFill>
              </a:rPr>
              <a:t>бұл</a:t>
            </a:r>
            <a:r>
              <a:rPr lang="ru-RU" sz="1400" dirty="0">
                <a:solidFill>
                  <a:schemeClr val="tx1"/>
                </a:solidFill>
              </a:rPr>
              <a:t> </a:t>
            </a:r>
            <a:r>
              <a:rPr lang="ru-RU" sz="1400" dirty="0" err="1">
                <a:solidFill>
                  <a:schemeClr val="tx1"/>
                </a:solidFill>
              </a:rPr>
              <a:t>теңесу</a:t>
            </a:r>
            <a:r>
              <a:rPr lang="ru-RU" sz="1400" dirty="0">
                <a:solidFill>
                  <a:schemeClr val="tx1"/>
                </a:solidFill>
              </a:rPr>
              <a:t> </a:t>
            </a:r>
            <a:r>
              <a:rPr lang="ru-RU" sz="1400" dirty="0" err="1">
                <a:solidFill>
                  <a:schemeClr val="tx1"/>
                </a:solidFill>
              </a:rPr>
              <a:t>бұзылса</a:t>
            </a:r>
            <a:r>
              <a:rPr lang="ru-RU" sz="1400" dirty="0">
                <a:solidFill>
                  <a:schemeClr val="tx1"/>
                </a:solidFill>
              </a:rPr>
              <a:t>, </a:t>
            </a:r>
            <a:r>
              <a:rPr lang="ru-RU" sz="1400" dirty="0" err="1">
                <a:solidFill>
                  <a:schemeClr val="tx1"/>
                </a:solidFill>
              </a:rPr>
              <a:t>ол</a:t>
            </a:r>
            <a:r>
              <a:rPr lang="ru-RU" sz="1400" dirty="0">
                <a:solidFill>
                  <a:schemeClr val="tx1"/>
                </a:solidFill>
              </a:rPr>
              <a:t> </a:t>
            </a:r>
            <a:r>
              <a:rPr lang="ru-RU" sz="1400" dirty="0" err="1">
                <a:solidFill>
                  <a:schemeClr val="tx1"/>
                </a:solidFill>
              </a:rPr>
              <a:t>жүйе</a:t>
            </a:r>
            <a:r>
              <a:rPr lang="ru-RU" sz="1400" dirty="0">
                <a:solidFill>
                  <a:schemeClr val="tx1"/>
                </a:solidFill>
              </a:rPr>
              <a:t> </a:t>
            </a:r>
            <a:r>
              <a:rPr lang="ru-RU" sz="1400" dirty="0" err="1">
                <a:solidFill>
                  <a:schemeClr val="tx1"/>
                </a:solidFill>
              </a:rPr>
              <a:t>ретінде</a:t>
            </a:r>
            <a:r>
              <a:rPr lang="ru-RU" sz="1400" dirty="0">
                <a:solidFill>
                  <a:schemeClr val="tx1"/>
                </a:solidFill>
              </a:rPr>
              <a:t> </a:t>
            </a:r>
            <a:r>
              <a:rPr lang="ru-RU" sz="1400" dirty="0" err="1">
                <a:solidFill>
                  <a:schemeClr val="tx1"/>
                </a:solidFill>
              </a:rPr>
              <a:t>өмір</a:t>
            </a:r>
            <a:r>
              <a:rPr lang="ru-RU" sz="1400" dirty="0">
                <a:solidFill>
                  <a:schemeClr val="tx1"/>
                </a:solidFill>
              </a:rPr>
              <a:t> </a:t>
            </a:r>
            <a:r>
              <a:rPr lang="ru-RU" sz="1400" dirty="0" err="1">
                <a:solidFill>
                  <a:schemeClr val="tx1"/>
                </a:solidFill>
              </a:rPr>
              <a:t>сүруін</a:t>
            </a:r>
            <a:r>
              <a:rPr lang="ru-RU" sz="1400" dirty="0">
                <a:solidFill>
                  <a:schemeClr val="tx1"/>
                </a:solidFill>
              </a:rPr>
              <a:t> </a:t>
            </a:r>
            <a:r>
              <a:rPr lang="ru-RU" sz="1400" dirty="0" err="1">
                <a:solidFill>
                  <a:schemeClr val="tx1"/>
                </a:solidFill>
              </a:rPr>
              <a:t>тоқтатады</a:t>
            </a:r>
            <a:r>
              <a:rPr lang="ru-RU" sz="1400" dirty="0">
                <a:solidFill>
                  <a:schemeClr val="tx1"/>
                </a:solidFill>
              </a:rPr>
              <a:t>», – </a:t>
            </a:r>
            <a:r>
              <a:rPr lang="ru-RU" sz="1400" dirty="0" err="1">
                <a:solidFill>
                  <a:schemeClr val="tx1"/>
                </a:solidFill>
              </a:rPr>
              <a:t>дейді</a:t>
            </a:r>
            <a:r>
              <a:rPr lang="ru-RU" sz="1400" dirty="0">
                <a:solidFill>
                  <a:schemeClr val="tx1"/>
                </a:solidFill>
              </a:rPr>
              <a:t> И. П. Павлов.</a:t>
            </a:r>
          </a:p>
        </p:txBody>
      </p:sp>
      <p:pic>
        <p:nvPicPr>
          <p:cNvPr id="1033" name="Picture Placeholder 9"/>
          <p:cNvPicPr>
            <a:picLocks noGrp="1" noChangeAspect="1"/>
          </p:cNvPicPr>
          <p:nvPr>
            <p:ph type="pic" idx="14"/>
          </p:nvPr>
        </p:nvPicPr>
        <p:blipFill>
          <a:blip r:embed="rId3">
            <a:extLst>
              <a:ext uri="{28A0092B-C50C-407E-A947-70E740481C1C}">
                <a14:useLocalDpi xmlns:a14="http://schemas.microsoft.com/office/drawing/2010/main" xmlns="" val="0"/>
              </a:ext>
            </a:extLst>
          </a:blip>
          <a:stretch>
            <a:fillRect/>
          </a:stretch>
        </p:blipFill>
        <p:spPr>
          <a:xfrm>
            <a:off x="8024508" y="348065"/>
            <a:ext cx="2450134" cy="245013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a:solidFill>
              <a:srgbClr val="FFFFFF"/>
            </a:solidFill>
          </a:ln>
        </p:spPr>
      </p:pic>
      <p:sp>
        <p:nvSpPr>
          <p:cNvPr id="33" name="Rectangle 5"/>
          <p:cNvSpPr txBox="1"/>
          <p:nvPr/>
        </p:nvSpPr>
        <p:spPr>
          <a:xfrm>
            <a:off x="663061" y="2494190"/>
            <a:ext cx="406478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a:solidFill>
                  <a:srgbClr val="FFFFFF"/>
                </a:solidFill>
                <a:latin typeface="Calibri Light"/>
                <a:ea typeface="Calibri Light"/>
                <a:cs typeface="Calibri Light"/>
                <a:sym typeface="Calibri Light"/>
              </a:defRPr>
            </a:lvl1pPr>
          </a:lstStyle>
          <a:p>
            <a:r>
              <a:rPr lang="ru-RU" sz="1800" b="1" dirty="0">
                <a:solidFill>
                  <a:schemeClr val="tx1"/>
                </a:solidFill>
              </a:rPr>
              <a:t>«</a:t>
            </a:r>
            <a:r>
              <a:rPr lang="ru-RU" sz="1800" b="1" dirty="0" err="1">
                <a:solidFill>
                  <a:schemeClr val="tx1"/>
                </a:solidFill>
              </a:rPr>
              <a:t>Тұрақтылық</a:t>
            </a:r>
            <a:r>
              <a:rPr lang="ru-RU" sz="1800" b="1" dirty="0">
                <a:solidFill>
                  <a:schemeClr val="tx1"/>
                </a:solidFill>
              </a:rPr>
              <a:t> </a:t>
            </a:r>
            <a:r>
              <a:rPr lang="ru-RU" sz="1800" b="1" dirty="0" err="1">
                <a:solidFill>
                  <a:schemeClr val="tx1"/>
                </a:solidFill>
              </a:rPr>
              <a:t>психологиясы</a:t>
            </a:r>
            <a:r>
              <a:rPr lang="ru-RU" sz="1800" b="1" dirty="0">
                <a:solidFill>
                  <a:schemeClr val="tx1"/>
                </a:solidFill>
              </a:rPr>
              <a:t>»</a:t>
            </a:r>
            <a:endParaRPr sz="1800" dirty="0">
              <a:solidFill>
                <a:schemeClr val="tx1"/>
              </a:solidFill>
            </a:endParaRPr>
          </a:p>
        </p:txBody>
      </p:sp>
    </p:spTree>
    <p:extLst>
      <p:ext uri="{BB962C8B-B14F-4D97-AF65-F5344CB8AC3E}">
        <p14:creationId xmlns:p14="http://schemas.microsoft.com/office/powerpoint/2010/main" xmlns="" val="2132293816"/>
      </p:ext>
    </p:extLst>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3" name="Rectangle 4"/>
          <p:cNvSpPr/>
          <p:nvPr/>
        </p:nvSpPr>
        <p:spPr>
          <a:xfrm>
            <a:off x="0" y="0"/>
            <a:ext cx="12192000" cy="6858000"/>
          </a:xfrm>
          <a:prstGeom prst="rect">
            <a:avLst/>
          </a:prstGeom>
          <a:solidFill>
            <a:srgbClr val="000000">
              <a:alpha val="76000"/>
            </a:srgbClr>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pic>
        <p:nvPicPr>
          <p:cNvPr id="3384" name="Picture Placeholder 6"/>
          <p:cNvPicPr>
            <a:picLocks noGrp="1" noChangeAspect="1"/>
          </p:cNvPicPr>
          <p:nvPr>
            <p:ph type="pic" idx="13"/>
          </p:nvPr>
        </p:nvPicPr>
        <p:blipFill>
          <a:blip r:embed="rId2">
            <a:extLst>
              <a:ext uri="{28A0092B-C50C-407E-A947-70E740481C1C}">
                <a14:useLocalDpi xmlns:a14="http://schemas.microsoft.com/office/drawing/2010/main" xmlns="" val="0"/>
              </a:ext>
            </a:extLst>
          </a:blip>
          <a:stretch>
            <a:fillRect/>
          </a:stretch>
        </p:blipFill>
        <p:spPr>
          <a:xfrm>
            <a:off x="0" y="19212"/>
            <a:ext cx="12192000" cy="6858000"/>
          </a:xfrm>
          <a:prstGeom prst="rect">
            <a:avLst/>
          </a:prstGeom>
        </p:spPr>
      </p:pic>
      <p:sp>
        <p:nvSpPr>
          <p:cNvPr id="3385" name="Title 1"/>
          <p:cNvSpPr txBox="1"/>
          <p:nvPr/>
        </p:nvSpPr>
        <p:spPr>
          <a:xfrm>
            <a:off x="1796043" y="2240138"/>
            <a:ext cx="859991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9600" spc="-151">
                <a:solidFill>
                  <a:srgbClr val="FFFFFF"/>
                </a:solidFill>
                <a:latin typeface="+mj-lt"/>
                <a:ea typeface="+mj-ea"/>
                <a:cs typeface="+mj-cs"/>
                <a:sym typeface="Helvetica"/>
              </a:defRPr>
            </a:lvl1pPr>
          </a:lstStyle>
          <a:p>
            <a:r>
              <a:rPr lang="kk-KZ" sz="4800" dirty="0"/>
              <a:t>НАЗАРЛАРЫҢЫЗҒА</a:t>
            </a:r>
            <a:br>
              <a:rPr lang="kk-KZ" sz="4800" dirty="0"/>
            </a:br>
            <a:r>
              <a:rPr lang="kk-KZ" sz="4800" dirty="0"/>
              <a:t>РАХМЕТ</a:t>
            </a:r>
            <a:endParaRPr sz="4800" dirty="0"/>
          </a:p>
        </p:txBody>
      </p:sp>
      <p:grpSp>
        <p:nvGrpSpPr>
          <p:cNvPr id="3388" name="Group 9"/>
          <p:cNvGrpSpPr/>
          <p:nvPr/>
        </p:nvGrpSpPr>
        <p:grpSpPr>
          <a:xfrm>
            <a:off x="2019300" y="4085407"/>
            <a:ext cx="8153400" cy="1"/>
            <a:chOff x="0" y="0"/>
            <a:chExt cx="8153400" cy="0"/>
          </a:xfrm>
        </p:grpSpPr>
        <p:sp>
          <p:nvSpPr>
            <p:cNvPr id="3386" name="Straight Connector 7"/>
            <p:cNvSpPr/>
            <p:nvPr/>
          </p:nvSpPr>
          <p:spPr>
            <a:xfrm>
              <a:off x="0" y="0"/>
              <a:ext cx="3181350" cy="0"/>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endParaRPr/>
            </a:p>
          </p:txBody>
        </p:sp>
        <p:sp>
          <p:nvSpPr>
            <p:cNvPr id="3387" name="Straight Connector 8"/>
            <p:cNvSpPr/>
            <p:nvPr/>
          </p:nvSpPr>
          <p:spPr>
            <a:xfrm>
              <a:off x="4972050" y="0"/>
              <a:ext cx="3181350" cy="0"/>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endParaRPr/>
            </a:p>
          </p:txBody>
        </p:sp>
      </p:grpSp>
      <p:sp>
        <p:nvSpPr>
          <p:cNvPr id="3389" name="TextBox 11"/>
          <p:cNvSpPr txBox="1"/>
          <p:nvPr/>
        </p:nvSpPr>
        <p:spPr>
          <a:xfrm>
            <a:off x="1953391" y="4295885"/>
            <a:ext cx="3247259"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FFFF"/>
                </a:solidFill>
                <a:latin typeface="+mj-lt"/>
                <a:ea typeface="+mj-ea"/>
                <a:cs typeface="+mj-cs"/>
                <a:sym typeface="Helvetica"/>
              </a:defRPr>
            </a:lvl1pPr>
          </a:lstStyle>
          <a:p>
            <a:endParaRPr dirty="0"/>
          </a:p>
        </p:txBody>
      </p:sp>
      <p:grpSp>
        <p:nvGrpSpPr>
          <p:cNvPr id="3392" name="Group 14"/>
          <p:cNvGrpSpPr/>
          <p:nvPr/>
        </p:nvGrpSpPr>
        <p:grpSpPr>
          <a:xfrm>
            <a:off x="2019300" y="2038893"/>
            <a:ext cx="8153400" cy="1"/>
            <a:chOff x="0" y="0"/>
            <a:chExt cx="8153400" cy="0"/>
          </a:xfrm>
        </p:grpSpPr>
        <p:sp>
          <p:nvSpPr>
            <p:cNvPr id="3390" name="Straight Connector 15"/>
            <p:cNvSpPr/>
            <p:nvPr/>
          </p:nvSpPr>
          <p:spPr>
            <a:xfrm>
              <a:off x="0" y="0"/>
              <a:ext cx="3181350" cy="0"/>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endParaRPr/>
            </a:p>
          </p:txBody>
        </p:sp>
        <p:sp>
          <p:nvSpPr>
            <p:cNvPr id="3391" name="Straight Connector 16"/>
            <p:cNvSpPr/>
            <p:nvPr/>
          </p:nvSpPr>
          <p:spPr>
            <a:xfrm>
              <a:off x="4972050" y="0"/>
              <a:ext cx="3181350" cy="0"/>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endParaRPr/>
            </a:p>
          </p:txBody>
        </p:sp>
      </p:grpSp>
      <p:sp>
        <p:nvSpPr>
          <p:cNvPr id="3393" name="TextBox 17"/>
          <p:cNvSpPr txBox="1"/>
          <p:nvPr/>
        </p:nvSpPr>
        <p:spPr>
          <a:xfrm>
            <a:off x="6925440" y="4295885"/>
            <a:ext cx="3247260"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a:defRPr sz="1400">
                <a:solidFill>
                  <a:srgbClr val="FFFFFF"/>
                </a:solidFill>
                <a:latin typeface="+mj-lt"/>
                <a:ea typeface="+mj-ea"/>
                <a:cs typeface="+mj-cs"/>
                <a:sym typeface="Helvetica"/>
              </a:defRPr>
            </a:pPr>
            <a:endParaRPr dirty="0"/>
          </a:p>
        </p:txBody>
      </p:sp>
    </p:spTree>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Picture Placeholder 1"/>
          <p:cNvPicPr>
            <a:picLocks noGrp="1" noChangeAspect="1"/>
          </p:cNvPicPr>
          <p:nvPr>
            <p:ph type="pic" idx="13"/>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sp>
        <p:nvSpPr>
          <p:cNvPr id="560" name="Right Triangle 41"/>
          <p:cNvSpPr/>
          <p:nvPr/>
        </p:nvSpPr>
        <p:spPr>
          <a:xfrm flipV="1">
            <a:off x="6862464" y="2201772"/>
            <a:ext cx="1153857" cy="12127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a:miter lim="400000"/>
          </a:ln>
        </p:spPr>
        <p:txBody>
          <a:bodyPr lIns="45719" rIns="45719" anchor="ctr"/>
          <a:lstStyle/>
          <a:p>
            <a:pPr algn="ctr">
              <a:defRPr>
                <a:solidFill>
                  <a:srgbClr val="FFFFFF"/>
                </a:solidFill>
                <a:latin typeface="Calibri Light"/>
                <a:ea typeface="Calibri Light"/>
                <a:cs typeface="Calibri Light"/>
                <a:sym typeface="Calibri Light"/>
              </a:defRPr>
            </a:pPr>
            <a:endParaRPr/>
          </a:p>
        </p:txBody>
      </p:sp>
      <p:sp>
        <p:nvSpPr>
          <p:cNvPr id="561" name="Rectangle 15"/>
          <p:cNvSpPr/>
          <p:nvPr/>
        </p:nvSpPr>
        <p:spPr>
          <a:xfrm>
            <a:off x="0" y="2186085"/>
            <a:ext cx="7068457" cy="4671915"/>
          </a:xfrm>
          <a:prstGeom prst="rect">
            <a:avLst/>
          </a:prstGeom>
          <a:solidFill>
            <a:schemeClr val="accent1"/>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sp>
        <p:nvSpPr>
          <p:cNvPr id="562" name="Rectangle 20"/>
          <p:cNvSpPr txBox="1"/>
          <p:nvPr/>
        </p:nvSpPr>
        <p:spPr>
          <a:xfrm>
            <a:off x="617904" y="2874181"/>
            <a:ext cx="5832647" cy="3539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a:solidFill>
                  <a:srgbClr val="FFFFFF"/>
                </a:solidFill>
                <a:latin typeface="+mj-lt"/>
                <a:ea typeface="+mj-ea"/>
                <a:cs typeface="+mj-cs"/>
                <a:sym typeface="Helvetica"/>
              </a:defRPr>
            </a:lvl1pPr>
          </a:lstStyle>
          <a:p>
            <a:r>
              <a:rPr lang="ru-RU" sz="1400" dirty="0" err="1">
                <a:solidFill>
                  <a:schemeClr val="tx1"/>
                </a:solidFill>
              </a:rPr>
              <a:t>Тұрақтылық</a:t>
            </a:r>
            <a:r>
              <a:rPr lang="ru-RU" sz="1400" dirty="0">
                <a:solidFill>
                  <a:schemeClr val="tx1"/>
                </a:solidFill>
              </a:rPr>
              <a:t> </a:t>
            </a:r>
            <a:r>
              <a:rPr lang="ru-RU" sz="1400" dirty="0" err="1">
                <a:solidFill>
                  <a:schemeClr val="tx1"/>
                </a:solidFill>
              </a:rPr>
              <a:t>нормасының</a:t>
            </a:r>
            <a:r>
              <a:rPr lang="ru-RU" sz="1400" dirty="0">
                <a:solidFill>
                  <a:schemeClr val="tx1"/>
                </a:solidFill>
              </a:rPr>
              <a:t> </a:t>
            </a:r>
            <a:r>
              <a:rPr lang="ru-RU" sz="1400" dirty="0" err="1">
                <a:solidFill>
                  <a:schemeClr val="tx1"/>
                </a:solidFill>
              </a:rPr>
              <a:t>шектері</a:t>
            </a:r>
            <a:r>
              <a:rPr lang="ru-RU" sz="1400" dirty="0">
                <a:solidFill>
                  <a:schemeClr val="tx1"/>
                </a:solidFill>
              </a:rPr>
              <a:t> «</a:t>
            </a:r>
            <a:r>
              <a:rPr lang="ru-RU" sz="1400" dirty="0" err="1">
                <a:solidFill>
                  <a:schemeClr val="tx1"/>
                </a:solidFill>
              </a:rPr>
              <a:t>жоғарғы</a:t>
            </a:r>
            <a:r>
              <a:rPr lang="ru-RU" sz="1400" dirty="0">
                <a:solidFill>
                  <a:schemeClr val="tx1"/>
                </a:solidFill>
              </a:rPr>
              <a:t>» </a:t>
            </a:r>
            <a:r>
              <a:rPr lang="ru-RU" sz="1400" dirty="0" err="1">
                <a:solidFill>
                  <a:schemeClr val="tx1"/>
                </a:solidFill>
              </a:rPr>
              <a:t>және</a:t>
            </a:r>
            <a:r>
              <a:rPr lang="ru-RU" sz="1400" dirty="0">
                <a:solidFill>
                  <a:schemeClr val="tx1"/>
                </a:solidFill>
              </a:rPr>
              <a:t> «</a:t>
            </a:r>
            <a:r>
              <a:rPr lang="ru-RU" sz="1400" dirty="0" err="1">
                <a:solidFill>
                  <a:schemeClr val="tx1"/>
                </a:solidFill>
              </a:rPr>
              <a:t>төменгі</a:t>
            </a:r>
            <a:r>
              <a:rPr lang="ru-RU" sz="1400" dirty="0">
                <a:solidFill>
                  <a:schemeClr val="tx1"/>
                </a:solidFill>
              </a:rPr>
              <a:t>» </a:t>
            </a:r>
            <a:r>
              <a:rPr lang="ru-RU" sz="1400" dirty="0" err="1">
                <a:solidFill>
                  <a:schemeClr val="tx1"/>
                </a:solidFill>
              </a:rPr>
              <a:t>шектермен</a:t>
            </a:r>
            <a:r>
              <a:rPr lang="ru-RU" sz="1400" dirty="0">
                <a:solidFill>
                  <a:schemeClr val="tx1"/>
                </a:solidFill>
              </a:rPr>
              <a:t> </a:t>
            </a:r>
            <a:r>
              <a:rPr lang="ru-RU" sz="1400" dirty="0" err="1">
                <a:solidFill>
                  <a:schemeClr val="tx1"/>
                </a:solidFill>
              </a:rPr>
              <a:t>анықталады</a:t>
            </a:r>
            <a:r>
              <a:rPr lang="ru-RU" sz="1400" dirty="0">
                <a:solidFill>
                  <a:schemeClr val="tx1"/>
                </a:solidFill>
              </a:rPr>
              <a:t>, </a:t>
            </a:r>
            <a:r>
              <a:rPr lang="ru-RU" sz="1400" dirty="0" err="1">
                <a:solidFill>
                  <a:schemeClr val="tx1"/>
                </a:solidFill>
              </a:rPr>
              <a:t>олар</a:t>
            </a:r>
            <a:r>
              <a:rPr lang="ru-RU" sz="1400" dirty="0">
                <a:solidFill>
                  <a:schemeClr val="tx1"/>
                </a:solidFill>
              </a:rPr>
              <a:t> </a:t>
            </a:r>
            <a:r>
              <a:rPr lang="ru-RU" sz="1400" dirty="0" err="1">
                <a:solidFill>
                  <a:schemeClr val="tx1"/>
                </a:solidFill>
              </a:rPr>
              <a:t>екі</a:t>
            </a:r>
            <a:r>
              <a:rPr lang="ru-RU" sz="1400" dirty="0">
                <a:solidFill>
                  <a:schemeClr val="tx1"/>
                </a:solidFill>
              </a:rPr>
              <a:t> </a:t>
            </a:r>
            <a:r>
              <a:rPr lang="ru-RU" sz="1400" dirty="0" err="1">
                <a:solidFill>
                  <a:schemeClr val="tx1"/>
                </a:solidFill>
              </a:rPr>
              <a:t>сипаттамаға</a:t>
            </a:r>
            <a:r>
              <a:rPr lang="ru-RU" sz="1400" dirty="0">
                <a:solidFill>
                  <a:schemeClr val="tx1"/>
                </a:solidFill>
              </a:rPr>
              <a:t> </a:t>
            </a:r>
            <a:r>
              <a:rPr lang="ru-RU" sz="1400" dirty="0" err="1">
                <a:solidFill>
                  <a:schemeClr val="tx1"/>
                </a:solidFill>
              </a:rPr>
              <a:t>ие</a:t>
            </a:r>
            <a:r>
              <a:rPr lang="ru-RU" sz="1400" dirty="0">
                <a:solidFill>
                  <a:schemeClr val="tx1"/>
                </a:solidFill>
              </a:rPr>
              <a:t>. </a:t>
            </a:r>
            <a:r>
              <a:rPr lang="ru-RU" sz="1400" dirty="0" err="1">
                <a:solidFill>
                  <a:schemeClr val="tx1"/>
                </a:solidFill>
              </a:rPr>
              <a:t>Біріншіден</a:t>
            </a:r>
            <a:r>
              <a:rPr lang="ru-RU" sz="1400" dirty="0">
                <a:solidFill>
                  <a:schemeClr val="tx1"/>
                </a:solidFill>
              </a:rPr>
              <a:t>, </a:t>
            </a:r>
            <a:r>
              <a:rPr lang="ru-RU" sz="1400" dirty="0" err="1">
                <a:solidFill>
                  <a:schemeClr val="tx1"/>
                </a:solidFill>
              </a:rPr>
              <a:t>бұл</a:t>
            </a:r>
            <a:r>
              <a:rPr lang="ru-RU" sz="1400" dirty="0">
                <a:solidFill>
                  <a:schemeClr val="tx1"/>
                </a:solidFill>
              </a:rPr>
              <a:t> </a:t>
            </a:r>
            <a:r>
              <a:rPr lang="ru-RU" sz="1400" dirty="0" err="1">
                <a:solidFill>
                  <a:schemeClr val="tx1"/>
                </a:solidFill>
              </a:rPr>
              <a:t>жүйенің</a:t>
            </a:r>
            <a:r>
              <a:rPr lang="ru-RU" sz="1400" dirty="0">
                <a:solidFill>
                  <a:schemeClr val="tx1"/>
                </a:solidFill>
              </a:rPr>
              <a:t> </a:t>
            </a:r>
            <a:r>
              <a:rPr lang="ru-RU" sz="1400" dirty="0" err="1">
                <a:solidFill>
                  <a:schemeClr val="tx1"/>
                </a:solidFill>
              </a:rPr>
              <a:t>потенциалды</a:t>
            </a:r>
            <a:r>
              <a:rPr lang="ru-RU" sz="1400" dirty="0">
                <a:solidFill>
                  <a:schemeClr val="tx1"/>
                </a:solidFill>
              </a:rPr>
              <a:t> </a:t>
            </a:r>
            <a:r>
              <a:rPr lang="ru-RU" sz="1400" dirty="0" err="1">
                <a:solidFill>
                  <a:schemeClr val="tx1"/>
                </a:solidFill>
              </a:rPr>
              <a:t>мүмкіндіктері</a:t>
            </a:r>
            <a:r>
              <a:rPr lang="ru-RU" sz="1400" dirty="0">
                <a:solidFill>
                  <a:schemeClr val="tx1"/>
                </a:solidFill>
              </a:rPr>
              <a:t>, </a:t>
            </a:r>
            <a:r>
              <a:rPr lang="ru-RU" sz="1400" dirty="0" err="1">
                <a:solidFill>
                  <a:schemeClr val="tx1"/>
                </a:solidFill>
              </a:rPr>
              <a:t>екіншіден</a:t>
            </a:r>
            <a:r>
              <a:rPr lang="ru-RU" sz="1400" dirty="0">
                <a:solidFill>
                  <a:schemeClr val="tx1"/>
                </a:solidFill>
              </a:rPr>
              <a:t>, </a:t>
            </a:r>
            <a:r>
              <a:rPr lang="ru-RU" sz="1400" dirty="0" err="1">
                <a:solidFill>
                  <a:schemeClr val="tx1"/>
                </a:solidFill>
              </a:rPr>
              <a:t>бұл</a:t>
            </a:r>
            <a:r>
              <a:rPr lang="ru-RU" sz="1400" dirty="0">
                <a:solidFill>
                  <a:schemeClr val="tx1"/>
                </a:solidFill>
              </a:rPr>
              <a:t> </a:t>
            </a:r>
            <a:r>
              <a:rPr lang="ru-RU" sz="1400" dirty="0" err="1">
                <a:solidFill>
                  <a:schemeClr val="tx1"/>
                </a:solidFill>
              </a:rPr>
              <a:t>ортаның</a:t>
            </a:r>
            <a:r>
              <a:rPr lang="ru-RU" sz="1400" dirty="0">
                <a:solidFill>
                  <a:schemeClr val="tx1"/>
                </a:solidFill>
              </a:rPr>
              <a:t> </a:t>
            </a:r>
            <a:r>
              <a:rPr lang="ru-RU" sz="1400" dirty="0" err="1">
                <a:solidFill>
                  <a:schemeClr val="tx1"/>
                </a:solidFill>
              </a:rPr>
              <a:t>объективті</a:t>
            </a:r>
            <a:r>
              <a:rPr lang="ru-RU" sz="1400" dirty="0">
                <a:solidFill>
                  <a:schemeClr val="tx1"/>
                </a:solidFill>
              </a:rPr>
              <a:t> </a:t>
            </a:r>
            <a:r>
              <a:rPr lang="ru-RU" sz="1400" dirty="0" err="1">
                <a:solidFill>
                  <a:schemeClr val="tx1"/>
                </a:solidFill>
              </a:rPr>
              <a:t>талаптары</a:t>
            </a:r>
            <a:r>
              <a:rPr lang="ru-RU" sz="1400" dirty="0">
                <a:solidFill>
                  <a:schemeClr val="tx1"/>
                </a:solidFill>
              </a:rPr>
              <a:t>. </a:t>
            </a:r>
            <a:r>
              <a:rPr lang="ru-RU" sz="1400" dirty="0" err="1">
                <a:solidFill>
                  <a:schemeClr val="tx1"/>
                </a:solidFill>
              </a:rPr>
              <a:t>Тұрақтылық</a:t>
            </a:r>
            <a:r>
              <a:rPr lang="ru-RU" sz="1400" dirty="0">
                <a:solidFill>
                  <a:schemeClr val="tx1"/>
                </a:solidFill>
              </a:rPr>
              <a:t> </a:t>
            </a:r>
            <a:r>
              <a:rPr lang="ru-RU" sz="1400" dirty="0" err="1">
                <a:solidFill>
                  <a:schemeClr val="tx1"/>
                </a:solidFill>
              </a:rPr>
              <a:t>нормасының</a:t>
            </a:r>
            <a:r>
              <a:rPr lang="ru-RU" sz="1400" dirty="0">
                <a:solidFill>
                  <a:schemeClr val="tx1"/>
                </a:solidFill>
              </a:rPr>
              <a:t> </a:t>
            </a:r>
            <a:r>
              <a:rPr lang="ru-RU" sz="1400" dirty="0" err="1">
                <a:solidFill>
                  <a:schemeClr val="tx1"/>
                </a:solidFill>
              </a:rPr>
              <a:t>соңғы</a:t>
            </a:r>
            <a:r>
              <a:rPr lang="ru-RU" sz="1400" dirty="0">
                <a:solidFill>
                  <a:schemeClr val="tx1"/>
                </a:solidFill>
              </a:rPr>
              <a:t> </a:t>
            </a:r>
            <a:r>
              <a:rPr lang="ru-RU" sz="1400" dirty="0" err="1">
                <a:solidFill>
                  <a:schemeClr val="tx1"/>
                </a:solidFill>
              </a:rPr>
              <a:t>шектері</a:t>
            </a:r>
            <a:r>
              <a:rPr lang="ru-RU" sz="1400" dirty="0">
                <a:solidFill>
                  <a:schemeClr val="tx1"/>
                </a:solidFill>
              </a:rPr>
              <a:t> </a:t>
            </a:r>
            <a:r>
              <a:rPr lang="ru-RU" sz="1400" dirty="0" err="1">
                <a:solidFill>
                  <a:schemeClr val="tx1"/>
                </a:solidFill>
              </a:rPr>
              <a:t>қызыл</a:t>
            </a:r>
            <a:r>
              <a:rPr lang="ru-RU" sz="1400" dirty="0">
                <a:solidFill>
                  <a:schemeClr val="tx1"/>
                </a:solidFill>
              </a:rPr>
              <a:t> </a:t>
            </a:r>
            <a:r>
              <a:rPr lang="ru-RU" sz="1400" dirty="0" err="1">
                <a:solidFill>
                  <a:schemeClr val="tx1"/>
                </a:solidFill>
              </a:rPr>
              <a:t>сызықпен</a:t>
            </a:r>
            <a:r>
              <a:rPr lang="ru-RU" sz="1400" dirty="0">
                <a:solidFill>
                  <a:schemeClr val="tx1"/>
                </a:solidFill>
              </a:rPr>
              <a:t> </a:t>
            </a:r>
            <a:r>
              <a:rPr lang="ru-RU" sz="1400" dirty="0" err="1">
                <a:solidFill>
                  <a:schemeClr val="tx1"/>
                </a:solidFill>
              </a:rPr>
              <a:t>белгіленеді</a:t>
            </a:r>
            <a:r>
              <a:rPr lang="ru-RU" sz="1400" dirty="0">
                <a:solidFill>
                  <a:schemeClr val="tx1"/>
                </a:solidFill>
              </a:rPr>
              <a:t>, </a:t>
            </a:r>
            <a:r>
              <a:rPr lang="ru-RU" sz="1400" dirty="0" err="1">
                <a:solidFill>
                  <a:schemeClr val="tx1"/>
                </a:solidFill>
              </a:rPr>
              <a:t>бұл</a:t>
            </a:r>
            <a:r>
              <a:rPr lang="ru-RU" sz="1400" dirty="0">
                <a:solidFill>
                  <a:schemeClr val="tx1"/>
                </a:solidFill>
              </a:rPr>
              <a:t> </a:t>
            </a:r>
            <a:r>
              <a:rPr lang="ru-RU" sz="1400" dirty="0" err="1">
                <a:solidFill>
                  <a:schemeClr val="tx1"/>
                </a:solidFill>
              </a:rPr>
              <a:t>жерде</a:t>
            </a:r>
            <a:r>
              <a:rPr lang="ru-RU" sz="1400" dirty="0">
                <a:solidFill>
                  <a:schemeClr val="tx1"/>
                </a:solidFill>
              </a:rPr>
              <a:t> </a:t>
            </a:r>
            <a:r>
              <a:rPr lang="ru-RU" sz="1400" dirty="0" err="1">
                <a:solidFill>
                  <a:schemeClr val="tx1"/>
                </a:solidFill>
              </a:rPr>
              <a:t>жүйенің</a:t>
            </a:r>
            <a:r>
              <a:rPr lang="ru-RU" sz="1400" dirty="0">
                <a:solidFill>
                  <a:schemeClr val="tx1"/>
                </a:solidFill>
              </a:rPr>
              <a:t> </a:t>
            </a:r>
            <a:r>
              <a:rPr lang="ru-RU" sz="1400" dirty="0" err="1">
                <a:solidFill>
                  <a:schemeClr val="tx1"/>
                </a:solidFill>
              </a:rPr>
              <a:t>құлдырауы</a:t>
            </a:r>
            <a:r>
              <a:rPr lang="ru-RU" sz="1400" dirty="0">
                <a:solidFill>
                  <a:schemeClr val="tx1"/>
                </a:solidFill>
              </a:rPr>
              <a:t> </a:t>
            </a:r>
            <a:r>
              <a:rPr lang="ru-RU" sz="1400" dirty="0" err="1">
                <a:solidFill>
                  <a:schemeClr val="tx1"/>
                </a:solidFill>
              </a:rPr>
              <a:t>жүрнді</a:t>
            </a:r>
            <a:r>
              <a:rPr lang="ru-RU" sz="1400" dirty="0">
                <a:solidFill>
                  <a:schemeClr val="tx1"/>
                </a:solidFill>
              </a:rPr>
              <a:t>. </a:t>
            </a:r>
            <a:r>
              <a:rPr lang="ru-RU" sz="1400" dirty="0" err="1">
                <a:solidFill>
                  <a:schemeClr val="tx1"/>
                </a:solidFill>
              </a:rPr>
              <a:t>Қызыл</a:t>
            </a:r>
            <a:r>
              <a:rPr lang="ru-RU" sz="1400" dirty="0">
                <a:solidFill>
                  <a:schemeClr val="tx1"/>
                </a:solidFill>
              </a:rPr>
              <a:t> </a:t>
            </a:r>
            <a:r>
              <a:rPr lang="ru-RU" sz="1400" dirty="0" err="1">
                <a:solidFill>
                  <a:schemeClr val="tx1"/>
                </a:solidFill>
              </a:rPr>
              <a:t>сызық</a:t>
            </a:r>
            <a:r>
              <a:rPr lang="ru-RU" sz="1400" dirty="0">
                <a:solidFill>
                  <a:schemeClr val="tx1"/>
                </a:solidFill>
              </a:rPr>
              <a:t> - </a:t>
            </a:r>
            <a:r>
              <a:rPr lang="ru-RU" sz="1400" dirty="0" err="1">
                <a:solidFill>
                  <a:schemeClr val="tx1"/>
                </a:solidFill>
              </a:rPr>
              <a:t>қоздырушы</a:t>
            </a:r>
            <a:r>
              <a:rPr lang="ru-RU" sz="1400" dirty="0">
                <a:solidFill>
                  <a:schemeClr val="tx1"/>
                </a:solidFill>
              </a:rPr>
              <a:t> </a:t>
            </a:r>
            <a:r>
              <a:rPr lang="ru-RU" sz="1400" dirty="0" err="1">
                <a:solidFill>
                  <a:schemeClr val="tx1"/>
                </a:solidFill>
              </a:rPr>
              <a:t>нәрселерге</a:t>
            </a:r>
            <a:r>
              <a:rPr lang="ru-RU" sz="1400" dirty="0">
                <a:solidFill>
                  <a:schemeClr val="tx1"/>
                </a:solidFill>
              </a:rPr>
              <a:t> </a:t>
            </a:r>
            <a:r>
              <a:rPr lang="ru-RU" sz="1400" dirty="0" err="1">
                <a:solidFill>
                  <a:schemeClr val="tx1"/>
                </a:solidFill>
              </a:rPr>
              <a:t>экстремалды</a:t>
            </a:r>
            <a:r>
              <a:rPr lang="ru-RU" sz="1400" dirty="0">
                <a:solidFill>
                  <a:schemeClr val="tx1"/>
                </a:solidFill>
              </a:rPr>
              <a:t> </a:t>
            </a:r>
            <a:r>
              <a:rPr lang="ru-RU" sz="1400" dirty="0" err="1">
                <a:solidFill>
                  <a:schemeClr val="tx1"/>
                </a:solidFill>
              </a:rPr>
              <a:t>реакциясы</a:t>
            </a:r>
            <a:r>
              <a:rPr lang="ru-RU" sz="1400" dirty="0">
                <a:solidFill>
                  <a:schemeClr val="tx1"/>
                </a:solidFill>
              </a:rPr>
              <a:t> бар </a:t>
            </a:r>
            <a:r>
              <a:rPr lang="ru-RU" sz="1400" dirty="0" err="1">
                <a:solidFill>
                  <a:schemeClr val="tx1"/>
                </a:solidFill>
              </a:rPr>
              <a:t>жүйенің</a:t>
            </a:r>
            <a:r>
              <a:rPr lang="ru-RU" sz="1400" dirty="0">
                <a:solidFill>
                  <a:schemeClr val="tx1"/>
                </a:solidFill>
              </a:rPr>
              <a:t> </a:t>
            </a:r>
            <a:r>
              <a:rPr lang="ru-RU" sz="1400" dirty="0" err="1">
                <a:solidFill>
                  <a:schemeClr val="tx1"/>
                </a:solidFill>
              </a:rPr>
              <a:t>нашар</a:t>
            </a:r>
            <a:r>
              <a:rPr lang="ru-RU" sz="1400" dirty="0">
                <a:solidFill>
                  <a:schemeClr val="tx1"/>
                </a:solidFill>
              </a:rPr>
              <a:t> </a:t>
            </a:r>
            <a:r>
              <a:rPr lang="ru-RU" sz="1400" dirty="0" err="1">
                <a:solidFill>
                  <a:schemeClr val="tx1"/>
                </a:solidFill>
              </a:rPr>
              <a:t>жағдайы</a:t>
            </a:r>
            <a:r>
              <a:rPr lang="ru-RU" sz="1400" dirty="0">
                <a:solidFill>
                  <a:schemeClr val="tx1"/>
                </a:solidFill>
              </a:rPr>
              <a:t>. </a:t>
            </a:r>
            <a:r>
              <a:rPr lang="ru-RU" sz="1400" dirty="0" err="1">
                <a:solidFill>
                  <a:schemeClr val="tx1"/>
                </a:solidFill>
              </a:rPr>
              <a:t>Жалпы</a:t>
            </a:r>
            <a:r>
              <a:rPr lang="ru-RU" sz="1400" dirty="0">
                <a:solidFill>
                  <a:schemeClr val="tx1"/>
                </a:solidFill>
              </a:rPr>
              <a:t> </a:t>
            </a:r>
            <a:r>
              <a:rPr lang="ru-RU" sz="1400" dirty="0" err="1">
                <a:solidFill>
                  <a:schemeClr val="tx1"/>
                </a:solidFill>
              </a:rPr>
              <a:t>түсініктер</a:t>
            </a:r>
            <a:r>
              <a:rPr lang="ru-RU" sz="1400" dirty="0">
                <a:solidFill>
                  <a:schemeClr val="tx1"/>
                </a:solidFill>
              </a:rPr>
              <a:t> </a:t>
            </a:r>
            <a:r>
              <a:rPr lang="ru-RU" sz="1400" dirty="0" err="1">
                <a:solidFill>
                  <a:schemeClr val="tx1"/>
                </a:solidFill>
              </a:rPr>
              <a:t>бойынша</a:t>
            </a:r>
            <a:r>
              <a:rPr lang="ru-RU" sz="1400" dirty="0">
                <a:solidFill>
                  <a:schemeClr val="tx1"/>
                </a:solidFill>
              </a:rPr>
              <a:t> </a:t>
            </a:r>
            <a:r>
              <a:rPr lang="ru-RU" sz="1400" dirty="0" err="1">
                <a:solidFill>
                  <a:schemeClr val="tx1"/>
                </a:solidFill>
              </a:rPr>
              <a:t>экстремалды</a:t>
            </a:r>
            <a:r>
              <a:rPr lang="ru-RU" sz="1400" dirty="0">
                <a:solidFill>
                  <a:schemeClr val="tx1"/>
                </a:solidFill>
              </a:rPr>
              <a:t> реакция </a:t>
            </a:r>
            <a:r>
              <a:rPr lang="ru-RU" sz="1400" dirty="0" err="1">
                <a:solidFill>
                  <a:schemeClr val="tx1"/>
                </a:solidFill>
              </a:rPr>
              <a:t>деп</a:t>
            </a:r>
            <a:r>
              <a:rPr lang="ru-RU" sz="1400" dirty="0">
                <a:solidFill>
                  <a:schemeClr val="tx1"/>
                </a:solidFill>
              </a:rPr>
              <a:t> </a:t>
            </a:r>
            <a:r>
              <a:rPr lang="ru-RU" sz="1400" dirty="0" err="1">
                <a:solidFill>
                  <a:schemeClr val="tx1"/>
                </a:solidFill>
              </a:rPr>
              <a:t>интегративті</a:t>
            </a:r>
            <a:r>
              <a:rPr lang="ru-RU" sz="1400" dirty="0">
                <a:solidFill>
                  <a:schemeClr val="tx1"/>
                </a:solidFill>
              </a:rPr>
              <a:t> </a:t>
            </a:r>
            <a:r>
              <a:rPr lang="ru-RU" sz="1400" dirty="0" err="1">
                <a:solidFill>
                  <a:schemeClr val="tx1"/>
                </a:solidFill>
              </a:rPr>
              <a:t>сипаты</a:t>
            </a:r>
            <a:r>
              <a:rPr lang="ru-RU" sz="1400" dirty="0">
                <a:solidFill>
                  <a:schemeClr val="tx1"/>
                </a:solidFill>
              </a:rPr>
              <a:t> </a:t>
            </a:r>
            <a:r>
              <a:rPr lang="ru-RU" sz="1400" dirty="0" err="1">
                <a:solidFill>
                  <a:schemeClr val="tx1"/>
                </a:solidFill>
              </a:rPr>
              <a:t>шегіне</a:t>
            </a:r>
            <a:r>
              <a:rPr lang="ru-RU" sz="1400" dirty="0">
                <a:solidFill>
                  <a:schemeClr val="tx1"/>
                </a:solidFill>
              </a:rPr>
              <a:t> </a:t>
            </a:r>
            <a:r>
              <a:rPr lang="ru-RU" sz="1400" dirty="0" err="1">
                <a:solidFill>
                  <a:schemeClr val="tx1"/>
                </a:solidFill>
              </a:rPr>
              <a:t>дейін</a:t>
            </a:r>
            <a:r>
              <a:rPr lang="ru-RU" sz="1400" dirty="0">
                <a:solidFill>
                  <a:schemeClr val="tx1"/>
                </a:solidFill>
              </a:rPr>
              <a:t> </a:t>
            </a:r>
            <a:r>
              <a:rPr lang="ru-RU" sz="1400" dirty="0" err="1">
                <a:solidFill>
                  <a:schemeClr val="tx1"/>
                </a:solidFill>
              </a:rPr>
              <a:t>күшейшенде</a:t>
            </a:r>
            <a:r>
              <a:rPr lang="ru-RU" sz="1400" dirty="0">
                <a:solidFill>
                  <a:schemeClr val="tx1"/>
                </a:solidFill>
              </a:rPr>
              <a:t> </a:t>
            </a:r>
            <a:r>
              <a:rPr lang="ru-RU" sz="1400" dirty="0" err="1">
                <a:solidFill>
                  <a:schemeClr val="tx1"/>
                </a:solidFill>
              </a:rPr>
              <a:t>болатын</a:t>
            </a:r>
            <a:r>
              <a:rPr lang="ru-RU" sz="1400" dirty="0">
                <a:solidFill>
                  <a:schemeClr val="tx1"/>
                </a:solidFill>
              </a:rPr>
              <a:t> </a:t>
            </a:r>
            <a:r>
              <a:rPr lang="ru-RU" sz="1400" dirty="0" err="1">
                <a:solidFill>
                  <a:schemeClr val="tx1"/>
                </a:solidFill>
              </a:rPr>
              <a:t>шектік</a:t>
            </a:r>
            <a:r>
              <a:rPr lang="ru-RU" sz="1400" dirty="0">
                <a:solidFill>
                  <a:schemeClr val="tx1"/>
                </a:solidFill>
              </a:rPr>
              <a:t> </a:t>
            </a:r>
            <a:r>
              <a:rPr lang="ru-RU" sz="1400" dirty="0" err="1">
                <a:solidFill>
                  <a:schemeClr val="tx1"/>
                </a:solidFill>
              </a:rPr>
              <a:t>деңгейіне</a:t>
            </a:r>
            <a:r>
              <a:rPr lang="ru-RU" sz="1400" dirty="0">
                <a:solidFill>
                  <a:schemeClr val="tx1"/>
                </a:solidFill>
              </a:rPr>
              <a:t> </a:t>
            </a:r>
            <a:r>
              <a:rPr lang="ru-RU" sz="1400" dirty="0" err="1">
                <a:solidFill>
                  <a:schemeClr val="tx1"/>
                </a:solidFill>
              </a:rPr>
              <a:t>жететін</a:t>
            </a:r>
            <a:r>
              <a:rPr lang="ru-RU" sz="1400" dirty="0">
                <a:solidFill>
                  <a:schemeClr val="tx1"/>
                </a:solidFill>
              </a:rPr>
              <a:t> </a:t>
            </a:r>
            <a:r>
              <a:rPr lang="ru-RU" sz="1400" dirty="0" err="1">
                <a:solidFill>
                  <a:schemeClr val="tx1"/>
                </a:solidFill>
              </a:rPr>
              <a:t>реакцияны</a:t>
            </a:r>
            <a:r>
              <a:rPr lang="ru-RU" sz="1400" dirty="0">
                <a:solidFill>
                  <a:schemeClr val="tx1"/>
                </a:solidFill>
              </a:rPr>
              <a:t> </a:t>
            </a:r>
            <a:r>
              <a:rPr lang="ru-RU" sz="1400" dirty="0" err="1">
                <a:solidFill>
                  <a:schemeClr val="tx1"/>
                </a:solidFill>
              </a:rPr>
              <a:t>атайды</a:t>
            </a:r>
            <a:r>
              <a:rPr lang="ru-RU" sz="1400" dirty="0">
                <a:solidFill>
                  <a:schemeClr val="tx1"/>
                </a:solidFill>
              </a:rPr>
              <a:t>.</a:t>
            </a:r>
          </a:p>
          <a:p>
            <a:r>
              <a:rPr lang="ru-RU" sz="1400" dirty="0">
                <a:solidFill>
                  <a:schemeClr val="tx1"/>
                </a:solidFill>
              </a:rPr>
              <a:t> </a:t>
            </a:r>
          </a:p>
          <a:p>
            <a:r>
              <a:rPr lang="ru-RU" sz="1400" dirty="0" err="1">
                <a:solidFill>
                  <a:schemeClr val="tx1"/>
                </a:solidFill>
              </a:rPr>
              <a:t>Егер</a:t>
            </a:r>
            <a:r>
              <a:rPr lang="ru-RU" sz="1400" dirty="0">
                <a:solidFill>
                  <a:schemeClr val="tx1"/>
                </a:solidFill>
              </a:rPr>
              <a:t> </a:t>
            </a:r>
            <a:r>
              <a:rPr lang="ru-RU" sz="1400" dirty="0" err="1">
                <a:solidFill>
                  <a:schemeClr val="tx1"/>
                </a:solidFill>
              </a:rPr>
              <a:t>жүйе</a:t>
            </a:r>
            <a:r>
              <a:rPr lang="ru-RU" sz="1400" dirty="0">
                <a:solidFill>
                  <a:schemeClr val="tx1"/>
                </a:solidFill>
              </a:rPr>
              <a:t> </a:t>
            </a:r>
            <a:r>
              <a:rPr lang="ru-RU" sz="1400" dirty="0" err="1">
                <a:solidFill>
                  <a:schemeClr val="tx1"/>
                </a:solidFill>
              </a:rPr>
              <a:t>тұрақтылық</a:t>
            </a:r>
            <a:r>
              <a:rPr lang="ru-RU" sz="1400" dirty="0">
                <a:solidFill>
                  <a:schemeClr val="tx1"/>
                </a:solidFill>
              </a:rPr>
              <a:t> </a:t>
            </a:r>
            <a:r>
              <a:rPr lang="ru-RU" sz="1400" dirty="0" err="1">
                <a:solidFill>
                  <a:schemeClr val="tx1"/>
                </a:solidFill>
              </a:rPr>
              <a:t>шегіне</a:t>
            </a:r>
            <a:r>
              <a:rPr lang="ru-RU" sz="1400" dirty="0">
                <a:solidFill>
                  <a:schemeClr val="tx1"/>
                </a:solidFill>
              </a:rPr>
              <a:t> </a:t>
            </a:r>
            <a:r>
              <a:rPr lang="ru-RU" sz="1400" dirty="0" err="1">
                <a:solidFill>
                  <a:schemeClr val="tx1"/>
                </a:solidFill>
              </a:rPr>
              <a:t>жетсе</a:t>
            </a:r>
            <a:r>
              <a:rPr lang="ru-RU" sz="1400" dirty="0">
                <a:solidFill>
                  <a:schemeClr val="tx1"/>
                </a:solidFill>
              </a:rPr>
              <a:t>, </a:t>
            </a:r>
            <a:r>
              <a:rPr lang="ru-RU" sz="1400" dirty="0" err="1">
                <a:solidFill>
                  <a:schemeClr val="tx1"/>
                </a:solidFill>
              </a:rPr>
              <a:t>онда</a:t>
            </a:r>
            <a:r>
              <a:rPr lang="ru-RU" sz="1400" dirty="0">
                <a:solidFill>
                  <a:schemeClr val="tx1"/>
                </a:solidFill>
              </a:rPr>
              <a:t> </a:t>
            </a:r>
            <a:r>
              <a:rPr lang="ru-RU" sz="1400" dirty="0" err="1">
                <a:solidFill>
                  <a:schemeClr val="tx1"/>
                </a:solidFill>
              </a:rPr>
              <a:t>қайтарымсыз</a:t>
            </a:r>
            <a:r>
              <a:rPr lang="ru-RU" sz="1400" dirty="0">
                <a:solidFill>
                  <a:schemeClr val="tx1"/>
                </a:solidFill>
              </a:rPr>
              <a:t> </a:t>
            </a:r>
            <a:r>
              <a:rPr lang="ru-RU" sz="1400" dirty="0" err="1">
                <a:solidFill>
                  <a:schemeClr val="tx1"/>
                </a:solidFill>
              </a:rPr>
              <a:t>күйге</a:t>
            </a:r>
            <a:r>
              <a:rPr lang="ru-RU" sz="1400" dirty="0">
                <a:solidFill>
                  <a:schemeClr val="tx1"/>
                </a:solidFill>
              </a:rPr>
              <a:t> - </a:t>
            </a:r>
            <a:r>
              <a:rPr lang="ru-RU" sz="1400" dirty="0" err="1">
                <a:solidFill>
                  <a:schemeClr val="tx1"/>
                </a:solidFill>
              </a:rPr>
              <a:t>аттракторға</a:t>
            </a:r>
            <a:r>
              <a:rPr lang="ru-RU" sz="1400" dirty="0">
                <a:solidFill>
                  <a:schemeClr val="tx1"/>
                </a:solidFill>
              </a:rPr>
              <a:t> </a:t>
            </a:r>
            <a:r>
              <a:rPr lang="ru-RU" sz="1400" dirty="0" err="1">
                <a:solidFill>
                  <a:schemeClr val="tx1"/>
                </a:solidFill>
              </a:rPr>
              <a:t>ауыса</a:t>
            </a:r>
            <a:r>
              <a:rPr lang="ru-RU" sz="1400" dirty="0">
                <a:solidFill>
                  <a:schemeClr val="tx1"/>
                </a:solidFill>
              </a:rPr>
              <a:t> </a:t>
            </a:r>
            <a:r>
              <a:rPr lang="ru-RU" sz="1400" dirty="0" err="1">
                <a:solidFill>
                  <a:schemeClr val="tx1"/>
                </a:solidFill>
              </a:rPr>
              <a:t>бастайды</a:t>
            </a:r>
            <a:r>
              <a:rPr lang="ru-RU" sz="1400" dirty="0">
                <a:solidFill>
                  <a:schemeClr val="tx1"/>
                </a:solidFill>
              </a:rPr>
              <a:t>. Аттрактор – </a:t>
            </a:r>
            <a:r>
              <a:rPr lang="ru-RU" sz="1400" dirty="0" err="1">
                <a:solidFill>
                  <a:schemeClr val="tx1"/>
                </a:solidFill>
              </a:rPr>
              <a:t>жүйенің</a:t>
            </a:r>
            <a:r>
              <a:rPr lang="ru-RU" sz="1400" dirty="0">
                <a:solidFill>
                  <a:schemeClr val="tx1"/>
                </a:solidFill>
              </a:rPr>
              <a:t> </a:t>
            </a:r>
            <a:r>
              <a:rPr lang="ru-RU" sz="1400" dirty="0" err="1">
                <a:solidFill>
                  <a:schemeClr val="tx1"/>
                </a:solidFill>
              </a:rPr>
              <a:t>бұрынғы</a:t>
            </a:r>
            <a:r>
              <a:rPr lang="ru-RU" sz="1400" dirty="0">
                <a:solidFill>
                  <a:schemeClr val="tx1"/>
                </a:solidFill>
              </a:rPr>
              <a:t> </a:t>
            </a:r>
            <a:r>
              <a:rPr lang="ru-RU" sz="1400" dirty="0" err="1">
                <a:solidFill>
                  <a:schemeClr val="tx1"/>
                </a:solidFill>
              </a:rPr>
              <a:t>күйлерінің</a:t>
            </a:r>
            <a:r>
              <a:rPr lang="ru-RU" sz="1400" dirty="0">
                <a:solidFill>
                  <a:schemeClr val="tx1"/>
                </a:solidFill>
              </a:rPr>
              <a:t> </a:t>
            </a:r>
            <a:r>
              <a:rPr lang="ru-RU" sz="1400" dirty="0" err="1">
                <a:solidFill>
                  <a:schemeClr val="tx1"/>
                </a:solidFill>
              </a:rPr>
              <a:t>біріне</a:t>
            </a:r>
            <a:r>
              <a:rPr lang="ru-RU" sz="1400" dirty="0">
                <a:solidFill>
                  <a:schemeClr val="tx1"/>
                </a:solidFill>
              </a:rPr>
              <a:t> </a:t>
            </a:r>
            <a:r>
              <a:rPr lang="ru-RU" sz="1400" dirty="0" err="1">
                <a:solidFill>
                  <a:schemeClr val="tx1"/>
                </a:solidFill>
              </a:rPr>
              <a:t>қайта</a:t>
            </a:r>
            <a:r>
              <a:rPr lang="ru-RU" sz="1400" dirty="0">
                <a:solidFill>
                  <a:schemeClr val="tx1"/>
                </a:solidFill>
              </a:rPr>
              <a:t> орала </a:t>
            </a:r>
            <a:r>
              <a:rPr lang="ru-RU" sz="1400" dirty="0" err="1">
                <a:solidFill>
                  <a:schemeClr val="tx1"/>
                </a:solidFill>
              </a:rPr>
              <a:t>алмайтын</a:t>
            </a:r>
            <a:r>
              <a:rPr lang="ru-RU" sz="1400" dirty="0">
                <a:solidFill>
                  <a:schemeClr val="tx1"/>
                </a:solidFill>
              </a:rPr>
              <a:t> </a:t>
            </a:r>
            <a:r>
              <a:rPr lang="ru-RU" sz="1400" dirty="0" err="1">
                <a:solidFill>
                  <a:schemeClr val="tx1"/>
                </a:solidFill>
              </a:rPr>
              <a:t>белгілі</a:t>
            </a:r>
            <a:r>
              <a:rPr lang="ru-RU" sz="1400" dirty="0">
                <a:solidFill>
                  <a:schemeClr val="tx1"/>
                </a:solidFill>
              </a:rPr>
              <a:t> </a:t>
            </a:r>
            <a:r>
              <a:rPr lang="ru-RU" sz="1400" dirty="0" err="1">
                <a:solidFill>
                  <a:schemeClr val="tx1"/>
                </a:solidFill>
              </a:rPr>
              <a:t>бір</a:t>
            </a:r>
            <a:r>
              <a:rPr lang="ru-RU" sz="1400" dirty="0">
                <a:solidFill>
                  <a:schemeClr val="tx1"/>
                </a:solidFill>
              </a:rPr>
              <a:t> </a:t>
            </a:r>
            <a:r>
              <a:rPr lang="ru-RU" sz="1400" dirty="0" err="1">
                <a:solidFill>
                  <a:schemeClr val="tx1"/>
                </a:solidFill>
              </a:rPr>
              <a:t>күйі</a:t>
            </a:r>
            <a:r>
              <a:rPr lang="ru-RU" sz="1400" dirty="0">
                <a:solidFill>
                  <a:schemeClr val="tx1"/>
                </a:solidFill>
              </a:rPr>
              <a:t>. </a:t>
            </a:r>
            <a:r>
              <a:rPr lang="ru-RU" sz="1400" dirty="0" err="1">
                <a:solidFill>
                  <a:schemeClr val="tx1"/>
                </a:solidFill>
              </a:rPr>
              <a:t>Тұрақтылық</a:t>
            </a:r>
            <a:r>
              <a:rPr lang="ru-RU" sz="1400" dirty="0">
                <a:solidFill>
                  <a:schemeClr val="tx1"/>
                </a:solidFill>
              </a:rPr>
              <a:t> </a:t>
            </a:r>
            <a:r>
              <a:rPr lang="ru-RU" sz="1400" dirty="0" err="1">
                <a:solidFill>
                  <a:schemeClr val="tx1"/>
                </a:solidFill>
              </a:rPr>
              <a:t>шегі</a:t>
            </a:r>
            <a:r>
              <a:rPr lang="ru-RU" sz="1400" dirty="0">
                <a:solidFill>
                  <a:schemeClr val="tx1"/>
                </a:solidFill>
              </a:rPr>
              <a:t>  – </a:t>
            </a:r>
            <a:r>
              <a:rPr lang="ru-RU" sz="1400" dirty="0" err="1">
                <a:solidFill>
                  <a:schemeClr val="tx1"/>
                </a:solidFill>
              </a:rPr>
              <a:t>норманың</a:t>
            </a:r>
            <a:r>
              <a:rPr lang="ru-RU" sz="1400" dirty="0">
                <a:solidFill>
                  <a:schemeClr val="tx1"/>
                </a:solidFill>
              </a:rPr>
              <a:t> </a:t>
            </a:r>
            <a:r>
              <a:rPr lang="ru-RU" sz="1400" dirty="0" err="1">
                <a:solidFill>
                  <a:schemeClr val="tx1"/>
                </a:solidFill>
              </a:rPr>
              <a:t>шекті</a:t>
            </a:r>
            <a:r>
              <a:rPr lang="ru-RU" sz="1400" dirty="0">
                <a:solidFill>
                  <a:schemeClr val="tx1"/>
                </a:solidFill>
              </a:rPr>
              <a:t> </a:t>
            </a:r>
            <a:r>
              <a:rPr lang="ru-RU" sz="1400" dirty="0" err="1">
                <a:solidFill>
                  <a:schemeClr val="tx1"/>
                </a:solidFill>
              </a:rPr>
              <a:t>нүктелеріне</a:t>
            </a:r>
            <a:r>
              <a:rPr lang="ru-RU" sz="1400" dirty="0">
                <a:solidFill>
                  <a:schemeClr val="tx1"/>
                </a:solidFill>
              </a:rPr>
              <a:t> </a:t>
            </a:r>
            <a:r>
              <a:rPr lang="ru-RU" sz="1400" dirty="0" err="1">
                <a:solidFill>
                  <a:schemeClr val="tx1"/>
                </a:solidFill>
              </a:rPr>
              <a:t>жеткенде</a:t>
            </a:r>
            <a:r>
              <a:rPr lang="ru-RU" sz="1400" dirty="0">
                <a:solidFill>
                  <a:schemeClr val="tx1"/>
                </a:solidFill>
              </a:rPr>
              <a:t> </a:t>
            </a:r>
            <a:r>
              <a:rPr lang="ru-RU" sz="1400" dirty="0" err="1">
                <a:solidFill>
                  <a:schemeClr val="tx1"/>
                </a:solidFill>
              </a:rPr>
              <a:t>жүйе</a:t>
            </a:r>
            <a:r>
              <a:rPr lang="ru-RU" sz="1400" dirty="0">
                <a:solidFill>
                  <a:schemeClr val="tx1"/>
                </a:solidFill>
              </a:rPr>
              <a:t> </a:t>
            </a:r>
            <a:r>
              <a:rPr lang="ru-RU" sz="1400" dirty="0" err="1">
                <a:solidFill>
                  <a:schemeClr val="tx1"/>
                </a:solidFill>
              </a:rPr>
              <a:t>қайтарымсыз</a:t>
            </a:r>
            <a:r>
              <a:rPr lang="ru-RU" sz="1400" dirty="0">
                <a:solidFill>
                  <a:schemeClr val="tx1"/>
                </a:solidFill>
              </a:rPr>
              <a:t> аттрактор </a:t>
            </a:r>
            <a:r>
              <a:rPr lang="ru-RU" sz="1400" dirty="0" err="1">
                <a:solidFill>
                  <a:schemeClr val="tx1"/>
                </a:solidFill>
              </a:rPr>
              <a:t>күйіне</a:t>
            </a:r>
            <a:r>
              <a:rPr lang="ru-RU" sz="1400" dirty="0">
                <a:solidFill>
                  <a:schemeClr val="tx1"/>
                </a:solidFill>
              </a:rPr>
              <a:t> </a:t>
            </a:r>
            <a:r>
              <a:rPr lang="ru-RU" sz="1400" dirty="0" err="1">
                <a:solidFill>
                  <a:schemeClr val="tx1"/>
                </a:solidFill>
              </a:rPr>
              <a:t>түсе</a:t>
            </a:r>
            <a:r>
              <a:rPr lang="ru-RU" sz="1400" dirty="0">
                <a:solidFill>
                  <a:schemeClr val="tx1"/>
                </a:solidFill>
              </a:rPr>
              <a:t> </a:t>
            </a:r>
            <a:r>
              <a:rPr lang="ru-RU" sz="1400" dirty="0" err="1">
                <a:solidFill>
                  <a:schemeClr val="tx1"/>
                </a:solidFill>
              </a:rPr>
              <a:t>бастауымен</a:t>
            </a:r>
            <a:r>
              <a:rPr lang="ru-RU" sz="1400" dirty="0">
                <a:solidFill>
                  <a:schemeClr val="tx1"/>
                </a:solidFill>
              </a:rPr>
              <a:t> </a:t>
            </a:r>
            <a:r>
              <a:rPr lang="ru-RU" sz="1400" dirty="0" err="1">
                <a:solidFill>
                  <a:schemeClr val="tx1"/>
                </a:solidFill>
              </a:rPr>
              <a:t>сипатталатын</a:t>
            </a:r>
            <a:r>
              <a:rPr lang="ru-RU" sz="1400" dirty="0">
                <a:solidFill>
                  <a:schemeClr val="tx1"/>
                </a:solidFill>
              </a:rPr>
              <a:t> </a:t>
            </a:r>
            <a:r>
              <a:rPr lang="ru-RU" sz="1400" dirty="0" err="1">
                <a:solidFill>
                  <a:schemeClr val="tx1"/>
                </a:solidFill>
              </a:rPr>
              <a:t>көлем</a:t>
            </a:r>
            <a:r>
              <a:rPr lang="ru-RU" sz="1400" dirty="0">
                <a:solidFill>
                  <a:schemeClr val="tx1"/>
                </a:solidFill>
              </a:rPr>
              <a:t>. </a:t>
            </a:r>
            <a:r>
              <a:rPr lang="ru-RU" sz="1400" dirty="0" err="1">
                <a:solidFill>
                  <a:schemeClr val="tx1"/>
                </a:solidFill>
              </a:rPr>
              <a:t>Мұндай</a:t>
            </a:r>
            <a:r>
              <a:rPr lang="ru-RU" sz="1400" dirty="0">
                <a:solidFill>
                  <a:schemeClr val="tx1"/>
                </a:solidFill>
              </a:rPr>
              <a:t> </a:t>
            </a:r>
            <a:r>
              <a:rPr lang="ru-RU" sz="1400" dirty="0" err="1">
                <a:solidFill>
                  <a:schemeClr val="tx1"/>
                </a:solidFill>
              </a:rPr>
              <a:t>жағдай</a:t>
            </a:r>
            <a:r>
              <a:rPr lang="ru-RU" sz="1400" dirty="0">
                <a:solidFill>
                  <a:schemeClr val="tx1"/>
                </a:solidFill>
              </a:rPr>
              <a:t> </a:t>
            </a:r>
            <a:r>
              <a:rPr lang="ru-RU" sz="1400" dirty="0" err="1">
                <a:solidFill>
                  <a:schemeClr val="tx1"/>
                </a:solidFill>
              </a:rPr>
              <a:t>орын</a:t>
            </a:r>
            <a:r>
              <a:rPr lang="ru-RU" sz="1400" dirty="0">
                <a:solidFill>
                  <a:schemeClr val="tx1"/>
                </a:solidFill>
              </a:rPr>
              <a:t> </a:t>
            </a:r>
            <a:r>
              <a:rPr lang="ru-RU" sz="1400" dirty="0" err="1">
                <a:solidFill>
                  <a:schemeClr val="tx1"/>
                </a:solidFill>
              </a:rPr>
              <a:t>алмас</a:t>
            </a:r>
            <a:r>
              <a:rPr lang="ru-RU" sz="1400" dirty="0">
                <a:solidFill>
                  <a:schemeClr val="tx1"/>
                </a:solidFill>
              </a:rPr>
              <a:t> </a:t>
            </a:r>
            <a:r>
              <a:rPr lang="ru-RU" sz="1400" dirty="0" err="1">
                <a:solidFill>
                  <a:schemeClr val="tx1"/>
                </a:solidFill>
              </a:rPr>
              <a:t>үшін</a:t>
            </a:r>
            <a:r>
              <a:rPr lang="ru-RU" sz="1400" dirty="0">
                <a:solidFill>
                  <a:schemeClr val="tx1"/>
                </a:solidFill>
              </a:rPr>
              <a:t> </a:t>
            </a:r>
            <a:r>
              <a:rPr lang="ru-RU" sz="1400" dirty="0" err="1">
                <a:solidFill>
                  <a:schemeClr val="tx1"/>
                </a:solidFill>
              </a:rPr>
              <a:t>жүйе</a:t>
            </a:r>
            <a:r>
              <a:rPr lang="ru-RU" sz="1400" dirty="0">
                <a:solidFill>
                  <a:schemeClr val="tx1"/>
                </a:solidFill>
              </a:rPr>
              <a:t> </a:t>
            </a:r>
            <a:r>
              <a:rPr lang="ru-RU" sz="1400" dirty="0" err="1">
                <a:solidFill>
                  <a:schemeClr val="tx1"/>
                </a:solidFill>
              </a:rPr>
              <a:t>Тұрақтылық</a:t>
            </a:r>
            <a:r>
              <a:rPr lang="ru-RU" sz="1400" dirty="0">
                <a:solidFill>
                  <a:schemeClr val="tx1"/>
                </a:solidFill>
              </a:rPr>
              <a:t> </a:t>
            </a:r>
            <a:r>
              <a:rPr lang="ru-RU" sz="1400" dirty="0" err="1">
                <a:solidFill>
                  <a:schemeClr val="tx1"/>
                </a:solidFill>
              </a:rPr>
              <a:t>резервіне</a:t>
            </a:r>
            <a:r>
              <a:rPr lang="ru-RU" sz="1400" dirty="0">
                <a:solidFill>
                  <a:schemeClr val="tx1"/>
                </a:solidFill>
              </a:rPr>
              <a:t> </a:t>
            </a:r>
            <a:r>
              <a:rPr lang="ru-RU" sz="1400" dirty="0" err="1">
                <a:solidFill>
                  <a:schemeClr val="tx1"/>
                </a:solidFill>
              </a:rPr>
              <a:t>ие</a:t>
            </a:r>
            <a:r>
              <a:rPr lang="ru-RU" sz="1400" dirty="0">
                <a:solidFill>
                  <a:schemeClr val="tx1"/>
                </a:solidFill>
              </a:rPr>
              <a:t> </a:t>
            </a:r>
            <a:r>
              <a:rPr lang="ru-RU" sz="1400" dirty="0" err="1">
                <a:solidFill>
                  <a:schemeClr val="tx1"/>
                </a:solidFill>
              </a:rPr>
              <a:t>болуы</a:t>
            </a:r>
            <a:r>
              <a:rPr lang="ru-RU" sz="1400" dirty="0">
                <a:solidFill>
                  <a:schemeClr val="tx1"/>
                </a:solidFill>
              </a:rPr>
              <a:t> </a:t>
            </a:r>
            <a:r>
              <a:rPr lang="ru-RU" sz="1400" dirty="0" err="1">
                <a:solidFill>
                  <a:schemeClr val="tx1"/>
                </a:solidFill>
              </a:rPr>
              <a:t>тиіс</a:t>
            </a:r>
            <a:r>
              <a:rPr lang="ru-RU" sz="1400" dirty="0">
                <a:solidFill>
                  <a:schemeClr val="tx1"/>
                </a:solidFill>
              </a:rPr>
              <a:t>.</a:t>
            </a:r>
          </a:p>
        </p:txBody>
      </p:sp>
    </p:spTree>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A958ABE0-3D29-3344-9FA9-0ACA0A4AF32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1600" y="685800"/>
            <a:ext cx="9448800" cy="5486400"/>
          </a:xfrm>
          <a:prstGeom prst="rect">
            <a:avLst/>
          </a:prstGeom>
        </p:spPr>
      </p:pic>
    </p:spTree>
    <p:extLst>
      <p:ext uri="{BB962C8B-B14F-4D97-AF65-F5344CB8AC3E}">
        <p14:creationId xmlns:p14="http://schemas.microsoft.com/office/powerpoint/2010/main" xmlns="" val="20231043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E8E36252-4BC8-7E48-9ADD-8ED39749088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7950" y="133350"/>
            <a:ext cx="9436100" cy="6591300"/>
          </a:xfrm>
          <a:prstGeom prst="rect">
            <a:avLst/>
          </a:prstGeom>
        </p:spPr>
      </p:pic>
    </p:spTree>
    <p:extLst>
      <p:ext uri="{BB962C8B-B14F-4D97-AF65-F5344CB8AC3E}">
        <p14:creationId xmlns:p14="http://schemas.microsoft.com/office/powerpoint/2010/main" xmlns="" val="32890923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Rectangle 34"/>
          <p:cNvSpPr/>
          <p:nvPr/>
        </p:nvSpPr>
        <p:spPr>
          <a:xfrm>
            <a:off x="0" y="1371600"/>
            <a:ext cx="12192000" cy="5473700"/>
          </a:xfrm>
          <a:prstGeom prst="rect">
            <a:avLst/>
          </a:prstGeom>
          <a:solidFill>
            <a:srgbClr val="0D0D0D">
              <a:alpha val="48000"/>
            </a:srgbClr>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pic>
        <p:nvPicPr>
          <p:cNvPr id="1005" name="Picture Placeholder 8"/>
          <p:cNvPicPr>
            <a:picLocks noGrp="1" noChangeAspect="1"/>
          </p:cNvPicPr>
          <p:nvPr>
            <p:ph type="pic" idx="13"/>
          </p:nvPr>
        </p:nvPicPr>
        <p:blipFill>
          <a:blip r:embed="rId2">
            <a:extLst>
              <a:ext uri="{28A0092B-C50C-407E-A947-70E740481C1C}">
                <a14:useLocalDpi xmlns:a14="http://schemas.microsoft.com/office/drawing/2010/main" xmlns="" val="0"/>
              </a:ext>
            </a:extLst>
          </a:blip>
          <a:stretch>
            <a:fillRect/>
          </a:stretch>
        </p:blipFill>
        <p:spPr>
          <a:xfrm>
            <a:off x="0" y="1407885"/>
            <a:ext cx="12191999" cy="5450115"/>
          </a:xfrm>
          <a:prstGeom prst="rect">
            <a:avLst/>
          </a:prstGeom>
        </p:spPr>
      </p:pic>
      <p:sp>
        <p:nvSpPr>
          <p:cNvPr id="1006" name="Title 1"/>
          <p:cNvSpPr txBox="1"/>
          <p:nvPr/>
        </p:nvSpPr>
        <p:spPr>
          <a:xfrm>
            <a:off x="614223" y="1510128"/>
            <a:ext cx="6173852" cy="620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nSpc>
                <a:spcPct val="70000"/>
              </a:lnSpc>
              <a:defRPr sz="7200">
                <a:solidFill>
                  <a:srgbClr val="FFFFFF"/>
                </a:solidFill>
                <a:latin typeface="Ostrich Sans Medium"/>
                <a:ea typeface="Ostrich Sans Medium"/>
                <a:cs typeface="Ostrich Sans Medium"/>
                <a:sym typeface="Ostrich Sans Medium"/>
              </a:defRPr>
            </a:pPr>
            <a:r>
              <a:rPr lang="ru-RU" sz="4800" b="1" dirty="0" err="1">
                <a:solidFill>
                  <a:schemeClr val="tx1"/>
                </a:solidFill>
                <a:sym typeface="Ostrich Sans Medium"/>
              </a:rPr>
              <a:t>Маслоу</a:t>
            </a:r>
            <a:r>
              <a:rPr lang="ru-RU" sz="4800" b="1" dirty="0">
                <a:solidFill>
                  <a:schemeClr val="tx1"/>
                </a:solidFill>
                <a:sym typeface="Ostrich Sans Medium"/>
              </a:rPr>
              <a:t> А. </a:t>
            </a:r>
            <a:endParaRPr sz="3200" dirty="0">
              <a:solidFill>
                <a:schemeClr val="tx1"/>
              </a:solidFill>
              <a:latin typeface="+mj-lt"/>
              <a:ea typeface="+mj-ea"/>
              <a:cs typeface="+mj-cs"/>
              <a:sym typeface="Helvetica"/>
            </a:endParaRPr>
          </a:p>
        </p:txBody>
      </p:sp>
      <p:sp>
        <p:nvSpPr>
          <p:cNvPr id="1007" name="Rectangle 5"/>
          <p:cNvSpPr txBox="1"/>
          <p:nvPr/>
        </p:nvSpPr>
        <p:spPr>
          <a:xfrm>
            <a:off x="663061" y="1988840"/>
            <a:ext cx="282827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FFFF"/>
                </a:solidFill>
                <a:latin typeface="Calibri Light"/>
                <a:ea typeface="Calibri Light"/>
                <a:cs typeface="Calibri Light"/>
                <a:sym typeface="Calibri Light"/>
              </a:defRPr>
            </a:lvl1pPr>
          </a:lstStyle>
          <a:p>
            <a:r>
              <a:rPr lang="ru-RU" sz="1800" b="1" dirty="0">
                <a:solidFill>
                  <a:schemeClr val="tx1"/>
                </a:solidFill>
              </a:rPr>
              <a:t>Мотивация </a:t>
            </a:r>
            <a:r>
              <a:rPr lang="ru-RU" sz="1800" b="1" dirty="0" err="1">
                <a:solidFill>
                  <a:schemeClr val="tx1"/>
                </a:solidFill>
              </a:rPr>
              <a:t>және</a:t>
            </a:r>
            <a:r>
              <a:rPr lang="ru-RU" sz="1800" b="1" dirty="0">
                <a:solidFill>
                  <a:schemeClr val="tx1"/>
                </a:solidFill>
              </a:rPr>
              <a:t> </a:t>
            </a:r>
            <a:r>
              <a:rPr lang="ru-RU" sz="1800" b="1" dirty="0" err="1">
                <a:solidFill>
                  <a:schemeClr val="tx1"/>
                </a:solidFill>
              </a:rPr>
              <a:t>тұлға</a:t>
            </a:r>
            <a:endParaRPr sz="1800" dirty="0">
              <a:solidFill>
                <a:schemeClr val="tx1"/>
              </a:solidFill>
            </a:endParaRPr>
          </a:p>
        </p:txBody>
      </p:sp>
      <p:sp>
        <p:nvSpPr>
          <p:cNvPr id="1008" name="Slide Number Placeholder 27"/>
          <p:cNvSpPr txBox="1">
            <a:spLocks noGrp="1"/>
          </p:cNvSpPr>
          <p:nvPr>
            <p:ph type="sldNum" sz="quarter" idx="4294967295"/>
          </p:nvPr>
        </p:nvSpPr>
        <p:spPr>
          <a:xfrm>
            <a:off x="104373" y="251142"/>
            <a:ext cx="237342"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lvl1pPr>
          </a:lstStyle>
          <a:p>
            <a:fld id="{86CB4B4D-7CA3-9044-876B-883B54F8677D}" type="slidenum">
              <a:rPr/>
              <a:pPr/>
              <a:t>6</a:t>
            </a:fld>
            <a:endParaRPr/>
          </a:p>
        </p:txBody>
      </p:sp>
      <p:sp>
        <p:nvSpPr>
          <p:cNvPr id="1009" name="Straight Connector 2"/>
          <p:cNvSpPr/>
          <p:nvPr/>
        </p:nvSpPr>
        <p:spPr>
          <a:xfrm flipH="1">
            <a:off x="9236875" y="2335288"/>
            <a:ext cx="1" cy="4510013"/>
          </a:xfrm>
          <a:prstGeom prst="line">
            <a:avLst/>
          </a:prstGeom>
          <a:ln w="6350">
            <a:solidFill>
              <a:srgbClr val="FFFFFF"/>
            </a:solidFill>
            <a:miter/>
          </a:ln>
        </p:spPr>
        <p:txBody>
          <a:bodyPr lIns="45719" rIns="45719"/>
          <a:lstStyle/>
          <a:p>
            <a:endParaRPr/>
          </a:p>
        </p:txBody>
      </p:sp>
      <p:sp>
        <p:nvSpPr>
          <p:cNvPr id="1010" name="Rectangle 41"/>
          <p:cNvSpPr txBox="1"/>
          <p:nvPr/>
        </p:nvSpPr>
        <p:spPr>
          <a:xfrm>
            <a:off x="638641" y="2699042"/>
            <a:ext cx="6076179" cy="3970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200">
                <a:solidFill>
                  <a:srgbClr val="FFFFFF"/>
                </a:solidFill>
                <a:latin typeface="Calibri Light"/>
                <a:ea typeface="Calibri Light"/>
                <a:cs typeface="Calibri Light"/>
                <a:sym typeface="Calibri Light"/>
              </a:defRPr>
            </a:lvl1pPr>
          </a:lstStyle>
          <a:p>
            <a:r>
              <a:rPr lang="ru-RU" sz="1400" b="1" dirty="0">
                <a:solidFill>
                  <a:schemeClr val="tx1"/>
                </a:solidFill>
              </a:rPr>
              <a:t> </a:t>
            </a:r>
            <a:r>
              <a:rPr lang="ru-RU" sz="1400" dirty="0" err="1">
                <a:solidFill>
                  <a:schemeClr val="tx1"/>
                </a:solidFill>
              </a:rPr>
              <a:t>Құралдар</a:t>
            </a:r>
            <a:r>
              <a:rPr lang="ru-RU" sz="1400" dirty="0">
                <a:solidFill>
                  <a:schemeClr val="tx1"/>
                </a:solidFill>
              </a:rPr>
              <a:t> </a:t>
            </a:r>
            <a:r>
              <a:rPr lang="ru-RU" sz="1400" dirty="0" err="1">
                <a:solidFill>
                  <a:schemeClr val="tx1"/>
                </a:solidFill>
              </a:rPr>
              <a:t>басымдығы</a:t>
            </a:r>
            <a:r>
              <a:rPr lang="ru-RU" sz="1400" dirty="0">
                <a:solidFill>
                  <a:schemeClr val="tx1"/>
                </a:solidFill>
              </a:rPr>
              <a:t> </a:t>
            </a:r>
            <a:r>
              <a:rPr lang="ru-RU" sz="1400" dirty="0" err="1">
                <a:solidFill>
                  <a:schemeClr val="tx1"/>
                </a:solidFill>
              </a:rPr>
              <a:t>ғылыми</a:t>
            </a:r>
            <a:r>
              <a:rPr lang="ru-RU" sz="1400" dirty="0">
                <a:solidFill>
                  <a:schemeClr val="tx1"/>
                </a:solidFill>
              </a:rPr>
              <a:t> </a:t>
            </a:r>
            <a:r>
              <a:rPr lang="ru-RU" sz="1400" dirty="0" err="1">
                <a:solidFill>
                  <a:schemeClr val="tx1"/>
                </a:solidFill>
              </a:rPr>
              <a:t>догматизмді</a:t>
            </a:r>
            <a:r>
              <a:rPr lang="ru-RU" sz="1400" dirty="0">
                <a:solidFill>
                  <a:schemeClr val="tx1"/>
                </a:solidFill>
              </a:rPr>
              <a:t> </a:t>
            </a:r>
            <a:r>
              <a:rPr lang="ru-RU" sz="1400" dirty="0" err="1">
                <a:solidFill>
                  <a:schemeClr val="tx1"/>
                </a:solidFill>
              </a:rPr>
              <a:t>туғызады</a:t>
            </a:r>
            <a:r>
              <a:rPr lang="ru-RU" sz="1400" dirty="0">
                <a:solidFill>
                  <a:schemeClr val="tx1"/>
                </a:solidFill>
              </a:rPr>
              <a:t>. </a:t>
            </a:r>
            <a:r>
              <a:rPr lang="ru-RU" sz="1400" dirty="0" err="1">
                <a:solidFill>
                  <a:schemeClr val="tx1"/>
                </a:solidFill>
              </a:rPr>
              <a:t>Ғылыми</a:t>
            </a:r>
            <a:r>
              <a:rPr lang="ru-RU" sz="1400" dirty="0">
                <a:solidFill>
                  <a:schemeClr val="tx1"/>
                </a:solidFill>
              </a:rPr>
              <a:t> </a:t>
            </a:r>
            <a:r>
              <a:rPr lang="ru-RU" sz="1400" dirty="0" err="1">
                <a:solidFill>
                  <a:schemeClr val="tx1"/>
                </a:solidFill>
              </a:rPr>
              <a:t>проблемаларды</a:t>
            </a:r>
            <a:r>
              <a:rPr lang="ru-RU" sz="1400" dirty="0">
                <a:solidFill>
                  <a:schemeClr val="tx1"/>
                </a:solidFill>
              </a:rPr>
              <a:t> </a:t>
            </a:r>
            <a:r>
              <a:rPr lang="ru-RU" sz="1400" dirty="0" err="1">
                <a:solidFill>
                  <a:schemeClr val="tx1"/>
                </a:solidFill>
              </a:rPr>
              <a:t>құру</a:t>
            </a:r>
            <a:r>
              <a:rPr lang="ru-RU" sz="1400" dirty="0">
                <a:solidFill>
                  <a:schemeClr val="tx1"/>
                </a:solidFill>
              </a:rPr>
              <a:t> </a:t>
            </a:r>
            <a:r>
              <a:rPr lang="ru-RU" sz="1400" dirty="0" err="1">
                <a:solidFill>
                  <a:schemeClr val="tx1"/>
                </a:solidFill>
              </a:rPr>
              <a:t>оңай</a:t>
            </a:r>
            <a:r>
              <a:rPr lang="ru-RU" sz="1400" dirty="0">
                <a:solidFill>
                  <a:schemeClr val="tx1"/>
                </a:solidFill>
              </a:rPr>
              <a:t> </a:t>
            </a:r>
            <a:r>
              <a:rPr lang="ru-RU" sz="1400" dirty="0" err="1">
                <a:solidFill>
                  <a:schemeClr val="tx1"/>
                </a:solidFill>
              </a:rPr>
              <a:t>емес</a:t>
            </a:r>
            <a:r>
              <a:rPr lang="ru-RU" sz="1400" dirty="0">
                <a:solidFill>
                  <a:schemeClr val="tx1"/>
                </a:solidFill>
              </a:rPr>
              <a:t>, </a:t>
            </a:r>
            <a:r>
              <a:rPr lang="ru-RU" sz="1400" dirty="0" err="1">
                <a:solidFill>
                  <a:schemeClr val="tx1"/>
                </a:solidFill>
              </a:rPr>
              <a:t>классификациялау</a:t>
            </a:r>
            <a:r>
              <a:rPr lang="ru-RU" sz="1400" dirty="0">
                <a:solidFill>
                  <a:schemeClr val="tx1"/>
                </a:solidFill>
              </a:rPr>
              <a:t> мен </a:t>
            </a:r>
            <a:r>
              <a:rPr lang="ru-RU" sz="1400" dirty="0" err="1">
                <a:solidFill>
                  <a:schemeClr val="tx1"/>
                </a:solidFill>
              </a:rPr>
              <a:t>реттеуді</a:t>
            </a:r>
            <a:r>
              <a:rPr lang="ru-RU" sz="1400" dirty="0">
                <a:solidFill>
                  <a:schemeClr val="tx1"/>
                </a:solidFill>
              </a:rPr>
              <a:t> </a:t>
            </a:r>
            <a:r>
              <a:rPr lang="ru-RU" sz="1400" dirty="0" err="1">
                <a:solidFill>
                  <a:schemeClr val="tx1"/>
                </a:solidFill>
              </a:rPr>
              <a:t>талап</a:t>
            </a:r>
            <a:r>
              <a:rPr lang="ru-RU" sz="1400" dirty="0">
                <a:solidFill>
                  <a:schemeClr val="tx1"/>
                </a:solidFill>
              </a:rPr>
              <a:t> </a:t>
            </a:r>
            <a:r>
              <a:rPr lang="ru-RU" sz="1400" dirty="0" err="1">
                <a:solidFill>
                  <a:schemeClr val="tx1"/>
                </a:solidFill>
              </a:rPr>
              <a:t>етеді</a:t>
            </a:r>
            <a:r>
              <a:rPr lang="ru-RU" sz="1400" dirty="0">
                <a:solidFill>
                  <a:schemeClr val="tx1"/>
                </a:solidFill>
              </a:rPr>
              <a:t>. </a:t>
            </a:r>
            <a:r>
              <a:rPr lang="ru-RU" sz="1400" dirty="0" err="1">
                <a:solidFill>
                  <a:schemeClr val="tx1"/>
                </a:solidFill>
              </a:rPr>
              <a:t>Шешілген</a:t>
            </a:r>
            <a:r>
              <a:rPr lang="ru-RU" sz="1400" dirty="0">
                <a:solidFill>
                  <a:schemeClr val="tx1"/>
                </a:solidFill>
              </a:rPr>
              <a:t> проблема </a:t>
            </a:r>
            <a:r>
              <a:rPr lang="ru-RU" sz="1400" dirty="0" err="1">
                <a:solidFill>
                  <a:schemeClr val="tx1"/>
                </a:solidFill>
              </a:rPr>
              <a:t>проблема</a:t>
            </a:r>
            <a:r>
              <a:rPr lang="ru-RU" sz="1400" dirty="0">
                <a:solidFill>
                  <a:schemeClr val="tx1"/>
                </a:solidFill>
              </a:rPr>
              <a:t> </a:t>
            </a:r>
            <a:r>
              <a:rPr lang="ru-RU" sz="1400" dirty="0" err="1">
                <a:solidFill>
                  <a:schemeClr val="tx1"/>
                </a:solidFill>
              </a:rPr>
              <a:t>болудан</a:t>
            </a:r>
            <a:r>
              <a:rPr lang="ru-RU" sz="1400" dirty="0">
                <a:solidFill>
                  <a:schemeClr val="tx1"/>
                </a:solidFill>
              </a:rPr>
              <a:t> </a:t>
            </a:r>
            <a:r>
              <a:rPr lang="ru-RU" sz="1400" dirty="0" err="1">
                <a:solidFill>
                  <a:schemeClr val="tx1"/>
                </a:solidFill>
              </a:rPr>
              <a:t>қалады</a:t>
            </a:r>
            <a:r>
              <a:rPr lang="ru-RU" sz="1400" dirty="0">
                <a:solidFill>
                  <a:schemeClr val="tx1"/>
                </a:solidFill>
              </a:rPr>
              <a:t>, </a:t>
            </a:r>
            <a:r>
              <a:rPr lang="ru-RU" sz="1400" dirty="0" err="1">
                <a:solidFill>
                  <a:schemeClr val="tx1"/>
                </a:solidFill>
              </a:rPr>
              <a:t>ол</a:t>
            </a:r>
            <a:r>
              <a:rPr lang="ru-RU" sz="1400" dirty="0">
                <a:solidFill>
                  <a:schemeClr val="tx1"/>
                </a:solidFill>
              </a:rPr>
              <a:t> </a:t>
            </a:r>
            <a:r>
              <a:rPr lang="ru-RU" sz="1400" dirty="0" err="1">
                <a:solidFill>
                  <a:schemeClr val="tx1"/>
                </a:solidFill>
              </a:rPr>
              <a:t>әдіс</a:t>
            </a:r>
            <a:r>
              <a:rPr lang="ru-RU" sz="1400" dirty="0">
                <a:solidFill>
                  <a:schemeClr val="tx1"/>
                </a:solidFill>
              </a:rPr>
              <a:t> </a:t>
            </a:r>
            <a:r>
              <a:rPr lang="ru-RU" sz="1400" dirty="0" err="1">
                <a:solidFill>
                  <a:schemeClr val="tx1"/>
                </a:solidFill>
              </a:rPr>
              <a:t>немесе</a:t>
            </a:r>
            <a:r>
              <a:rPr lang="ru-RU" sz="1400" dirty="0">
                <a:solidFill>
                  <a:schemeClr val="tx1"/>
                </a:solidFill>
              </a:rPr>
              <a:t> техника </a:t>
            </a:r>
            <a:r>
              <a:rPr lang="ru-RU" sz="1400" dirty="0" err="1">
                <a:solidFill>
                  <a:schemeClr val="tx1"/>
                </a:solidFill>
              </a:rPr>
              <a:t>болып</a:t>
            </a:r>
            <a:r>
              <a:rPr lang="ru-RU" sz="1400" dirty="0">
                <a:solidFill>
                  <a:schemeClr val="tx1"/>
                </a:solidFill>
              </a:rPr>
              <a:t> </a:t>
            </a:r>
            <a:r>
              <a:rPr lang="ru-RU" sz="1400" dirty="0" err="1">
                <a:solidFill>
                  <a:schemeClr val="tx1"/>
                </a:solidFill>
              </a:rPr>
              <a:t>кетеді</a:t>
            </a:r>
            <a:r>
              <a:rPr lang="ru-RU" sz="1400" dirty="0">
                <a:solidFill>
                  <a:schemeClr val="tx1"/>
                </a:solidFill>
              </a:rPr>
              <a:t>, ал </a:t>
            </a:r>
            <a:r>
              <a:rPr lang="ru-RU" sz="1400" dirty="0" err="1">
                <a:solidFill>
                  <a:schemeClr val="tx1"/>
                </a:solidFill>
              </a:rPr>
              <a:t>құрылмаған</a:t>
            </a:r>
            <a:r>
              <a:rPr lang="ru-RU" sz="1400" dirty="0">
                <a:solidFill>
                  <a:schemeClr val="tx1"/>
                </a:solidFill>
              </a:rPr>
              <a:t> проблема </a:t>
            </a:r>
            <a:r>
              <a:rPr lang="ru-RU" sz="1400" dirty="0" err="1">
                <a:solidFill>
                  <a:schemeClr val="tx1"/>
                </a:solidFill>
              </a:rPr>
              <a:t>ол</a:t>
            </a:r>
            <a:r>
              <a:rPr lang="ru-RU" sz="1400" dirty="0">
                <a:solidFill>
                  <a:schemeClr val="tx1"/>
                </a:solidFill>
              </a:rPr>
              <a:t> </a:t>
            </a:r>
            <a:r>
              <a:rPr lang="ru-RU" sz="1400" dirty="0" err="1">
                <a:solidFill>
                  <a:schemeClr val="tx1"/>
                </a:solidFill>
              </a:rPr>
              <a:t>тіпті</a:t>
            </a:r>
            <a:r>
              <a:rPr lang="ru-RU" sz="1400" dirty="0">
                <a:solidFill>
                  <a:schemeClr val="tx1"/>
                </a:solidFill>
              </a:rPr>
              <a:t> </a:t>
            </a:r>
            <a:r>
              <a:rPr lang="ru-RU" sz="1400" dirty="0" err="1">
                <a:solidFill>
                  <a:schemeClr val="tx1"/>
                </a:solidFill>
              </a:rPr>
              <a:t>жоқ</a:t>
            </a:r>
            <a:r>
              <a:rPr lang="ru-RU" sz="1400" dirty="0">
                <a:solidFill>
                  <a:schemeClr val="tx1"/>
                </a:solidFill>
              </a:rPr>
              <a:t> </a:t>
            </a:r>
            <a:r>
              <a:rPr lang="ru-RU" sz="1400" dirty="0" err="1">
                <a:solidFill>
                  <a:schemeClr val="tx1"/>
                </a:solidFill>
              </a:rPr>
              <a:t>деп</a:t>
            </a:r>
            <a:r>
              <a:rPr lang="ru-RU" sz="1400" dirty="0">
                <a:solidFill>
                  <a:schemeClr val="tx1"/>
                </a:solidFill>
              </a:rPr>
              <a:t> </a:t>
            </a:r>
            <a:r>
              <a:rPr lang="ru-RU" sz="1400" dirty="0" err="1">
                <a:solidFill>
                  <a:schemeClr val="tx1"/>
                </a:solidFill>
              </a:rPr>
              <a:t>есептеледі</a:t>
            </a:r>
            <a:r>
              <a:rPr lang="ru-RU" sz="1400" dirty="0">
                <a:solidFill>
                  <a:schemeClr val="tx1"/>
                </a:solidFill>
              </a:rPr>
              <a:t>. </a:t>
            </a:r>
            <a:r>
              <a:rPr lang="ru-RU" sz="1400" dirty="0" err="1">
                <a:solidFill>
                  <a:schemeClr val="tx1"/>
                </a:solidFill>
              </a:rPr>
              <a:t>Сондықтан</a:t>
            </a:r>
            <a:r>
              <a:rPr lang="ru-RU" sz="1400" dirty="0">
                <a:solidFill>
                  <a:schemeClr val="tx1"/>
                </a:solidFill>
              </a:rPr>
              <a:t>, </a:t>
            </a:r>
            <a:r>
              <a:rPr lang="ru-RU" sz="1400" dirty="0" err="1">
                <a:solidFill>
                  <a:schemeClr val="tx1"/>
                </a:solidFill>
              </a:rPr>
              <a:t>шешілген</a:t>
            </a:r>
            <a:r>
              <a:rPr lang="ru-RU" sz="1400" dirty="0">
                <a:solidFill>
                  <a:schemeClr val="tx1"/>
                </a:solidFill>
              </a:rPr>
              <a:t> проблема </a:t>
            </a:r>
            <a:r>
              <a:rPr lang="ru-RU" sz="1400" dirty="0" err="1">
                <a:solidFill>
                  <a:schemeClr val="tx1"/>
                </a:solidFill>
              </a:rPr>
              <a:t>орнына</a:t>
            </a:r>
            <a:r>
              <a:rPr lang="ru-RU" sz="1400" dirty="0">
                <a:solidFill>
                  <a:schemeClr val="tx1"/>
                </a:solidFill>
              </a:rPr>
              <a:t> </a:t>
            </a:r>
            <a:r>
              <a:rPr lang="ru-RU" sz="1400" dirty="0" err="1">
                <a:solidFill>
                  <a:schemeClr val="tx1"/>
                </a:solidFill>
              </a:rPr>
              <a:t>әдіс</a:t>
            </a:r>
            <a:r>
              <a:rPr lang="ru-RU" sz="1400" dirty="0">
                <a:solidFill>
                  <a:schemeClr val="tx1"/>
                </a:solidFill>
              </a:rPr>
              <a:t> пен </a:t>
            </a:r>
            <a:r>
              <a:rPr lang="ru-RU" sz="1400" dirty="0" err="1">
                <a:solidFill>
                  <a:schemeClr val="tx1"/>
                </a:solidFill>
              </a:rPr>
              <a:t>техниканы</a:t>
            </a:r>
            <a:r>
              <a:rPr lang="ru-RU" sz="1400" dirty="0">
                <a:solidFill>
                  <a:schemeClr val="tx1"/>
                </a:solidFill>
              </a:rPr>
              <a:t> </a:t>
            </a:r>
            <a:r>
              <a:rPr lang="ru-RU" sz="1400" dirty="0" err="1">
                <a:solidFill>
                  <a:schemeClr val="tx1"/>
                </a:solidFill>
              </a:rPr>
              <a:t>құрастырып</a:t>
            </a:r>
            <a:r>
              <a:rPr lang="ru-RU" sz="1400" dirty="0">
                <a:solidFill>
                  <a:schemeClr val="tx1"/>
                </a:solidFill>
              </a:rPr>
              <a:t>, </a:t>
            </a:r>
            <a:r>
              <a:rPr lang="ru-RU" sz="1400" dirty="0" err="1">
                <a:solidFill>
                  <a:schemeClr val="tx1"/>
                </a:solidFill>
              </a:rPr>
              <a:t>классификациялауға</a:t>
            </a:r>
            <a:r>
              <a:rPr lang="ru-RU" sz="1400" dirty="0">
                <a:solidFill>
                  <a:schemeClr val="tx1"/>
                </a:solidFill>
              </a:rPr>
              <a:t> </a:t>
            </a:r>
            <a:r>
              <a:rPr lang="ru-RU" sz="1400" dirty="0" err="1">
                <a:solidFill>
                  <a:schemeClr val="tx1"/>
                </a:solidFill>
              </a:rPr>
              <a:t>болады</a:t>
            </a:r>
            <a:r>
              <a:rPr lang="ru-RU" sz="1400" dirty="0">
                <a:solidFill>
                  <a:schemeClr val="tx1"/>
                </a:solidFill>
              </a:rPr>
              <a:t>. </a:t>
            </a:r>
            <a:r>
              <a:rPr lang="ru-RU" sz="1400" dirty="0" err="1">
                <a:solidFill>
                  <a:schemeClr val="tx1"/>
                </a:solidFill>
              </a:rPr>
              <a:t>Мұндай</a:t>
            </a:r>
            <a:r>
              <a:rPr lang="ru-RU" sz="1400" dirty="0">
                <a:solidFill>
                  <a:schemeClr val="tx1"/>
                </a:solidFill>
              </a:rPr>
              <a:t> </a:t>
            </a:r>
            <a:r>
              <a:rPr lang="ru-RU" sz="1400" dirty="0" err="1">
                <a:solidFill>
                  <a:schemeClr val="tx1"/>
                </a:solidFill>
              </a:rPr>
              <a:t>классификацияға</a:t>
            </a:r>
            <a:r>
              <a:rPr lang="ru-RU" sz="1400" dirty="0">
                <a:solidFill>
                  <a:schemeClr val="tx1"/>
                </a:solidFill>
              </a:rPr>
              <a:t> "</a:t>
            </a:r>
            <a:r>
              <a:rPr lang="ru-RU" sz="1400" dirty="0" err="1">
                <a:solidFill>
                  <a:schemeClr val="tx1"/>
                </a:solidFill>
              </a:rPr>
              <a:t>ғылыми</a:t>
            </a:r>
            <a:r>
              <a:rPr lang="ru-RU" sz="1400" dirty="0">
                <a:solidFill>
                  <a:schemeClr val="tx1"/>
                </a:solidFill>
              </a:rPr>
              <a:t> </a:t>
            </a:r>
            <a:r>
              <a:rPr lang="ru-RU" sz="1400" dirty="0" err="1">
                <a:solidFill>
                  <a:schemeClr val="tx1"/>
                </a:solidFill>
              </a:rPr>
              <a:t>әдістеме</a:t>
            </a:r>
            <a:r>
              <a:rPr lang="ru-RU" sz="1400" dirty="0">
                <a:solidFill>
                  <a:schemeClr val="tx1"/>
                </a:solidFill>
              </a:rPr>
              <a:t> </a:t>
            </a:r>
            <a:r>
              <a:rPr lang="ru-RU" sz="1400" dirty="0" err="1">
                <a:solidFill>
                  <a:schemeClr val="tx1"/>
                </a:solidFill>
              </a:rPr>
              <a:t>заңдары</a:t>
            </a:r>
            <a:r>
              <a:rPr lang="ru-RU" sz="1400" dirty="0">
                <a:solidFill>
                  <a:schemeClr val="tx1"/>
                </a:solidFill>
              </a:rPr>
              <a:t>" </a:t>
            </a:r>
            <a:r>
              <a:rPr lang="ru-RU" sz="1400" dirty="0" err="1">
                <a:solidFill>
                  <a:schemeClr val="tx1"/>
                </a:solidFill>
              </a:rPr>
              <a:t>деген</a:t>
            </a:r>
            <a:r>
              <a:rPr lang="ru-RU" sz="1400" dirty="0">
                <a:solidFill>
                  <a:schemeClr val="tx1"/>
                </a:solidFill>
              </a:rPr>
              <a:t> </a:t>
            </a:r>
            <a:r>
              <a:rPr lang="ru-RU" sz="1400" dirty="0" err="1">
                <a:solidFill>
                  <a:schemeClr val="tx1"/>
                </a:solidFill>
              </a:rPr>
              <a:t>атау</a:t>
            </a:r>
            <a:r>
              <a:rPr lang="ru-RU" sz="1400" dirty="0">
                <a:solidFill>
                  <a:schemeClr val="tx1"/>
                </a:solidFill>
              </a:rPr>
              <a:t> </a:t>
            </a:r>
            <a:r>
              <a:rPr lang="ru-RU" sz="1400" dirty="0" err="1">
                <a:solidFill>
                  <a:schemeClr val="tx1"/>
                </a:solidFill>
              </a:rPr>
              <a:t>береміз</a:t>
            </a:r>
            <a:r>
              <a:rPr lang="ru-RU" sz="1400" dirty="0">
                <a:solidFill>
                  <a:schemeClr val="tx1"/>
                </a:solidFill>
              </a:rPr>
              <a:t>. </a:t>
            </a:r>
            <a:r>
              <a:rPr lang="ru-RU" sz="1400" dirty="0" err="1">
                <a:solidFill>
                  <a:schemeClr val="tx1"/>
                </a:solidFill>
              </a:rPr>
              <a:t>Канондалған</a:t>
            </a:r>
            <a:r>
              <a:rPr lang="ru-RU" sz="1400" dirty="0">
                <a:solidFill>
                  <a:schemeClr val="tx1"/>
                </a:solidFill>
              </a:rPr>
              <a:t>, </a:t>
            </a:r>
            <a:r>
              <a:rPr lang="ru-RU" sz="1400" dirty="0" err="1">
                <a:solidFill>
                  <a:schemeClr val="tx1"/>
                </a:solidFill>
              </a:rPr>
              <a:t>өтірікке</a:t>
            </a:r>
            <a:r>
              <a:rPr lang="ru-RU" sz="1400" dirty="0">
                <a:solidFill>
                  <a:schemeClr val="tx1"/>
                </a:solidFill>
              </a:rPr>
              <a:t> </a:t>
            </a:r>
            <a:r>
              <a:rPr lang="ru-RU" sz="1400" dirty="0" err="1">
                <a:solidFill>
                  <a:schemeClr val="tx1"/>
                </a:solidFill>
              </a:rPr>
              <a:t>құрылған</a:t>
            </a:r>
            <a:r>
              <a:rPr lang="ru-RU" sz="1400" dirty="0">
                <a:solidFill>
                  <a:schemeClr val="tx1"/>
                </a:solidFill>
              </a:rPr>
              <a:t> </a:t>
            </a:r>
            <a:r>
              <a:rPr lang="ru-RU" sz="1400" dirty="0" err="1">
                <a:solidFill>
                  <a:schemeClr val="tx1"/>
                </a:solidFill>
              </a:rPr>
              <a:t>тарихи</a:t>
            </a:r>
            <a:r>
              <a:rPr lang="ru-RU" sz="1400" dirty="0">
                <a:solidFill>
                  <a:schemeClr val="tx1"/>
                </a:solidFill>
              </a:rPr>
              <a:t> </a:t>
            </a:r>
            <a:r>
              <a:rPr lang="ru-RU" sz="1400" dirty="0" err="1">
                <a:solidFill>
                  <a:schemeClr val="tx1"/>
                </a:solidFill>
              </a:rPr>
              <a:t>салттар</a:t>
            </a:r>
            <a:r>
              <a:rPr lang="ru-RU" sz="1400" dirty="0">
                <a:solidFill>
                  <a:schemeClr val="tx1"/>
                </a:solidFill>
              </a:rPr>
              <a:t>, </a:t>
            </a:r>
            <a:r>
              <a:rPr lang="ru-RU" sz="1400" dirty="0" err="1">
                <a:solidFill>
                  <a:schemeClr val="tx1"/>
                </a:solidFill>
              </a:rPr>
              <a:t>бұл</a:t>
            </a:r>
            <a:r>
              <a:rPr lang="ru-RU" sz="1400" dirty="0">
                <a:solidFill>
                  <a:schemeClr val="tx1"/>
                </a:solidFill>
              </a:rPr>
              <a:t> "</a:t>
            </a:r>
            <a:r>
              <a:rPr lang="ru-RU" sz="1400" dirty="0" err="1">
                <a:solidFill>
                  <a:schemeClr val="tx1"/>
                </a:solidFill>
              </a:rPr>
              <a:t>заңдар</a:t>
            </a:r>
            <a:r>
              <a:rPr lang="ru-RU" sz="1400" dirty="0">
                <a:solidFill>
                  <a:schemeClr val="tx1"/>
                </a:solidFill>
              </a:rPr>
              <a:t>" </a:t>
            </a:r>
            <a:r>
              <a:rPr lang="ru-RU" sz="1400" dirty="0" err="1">
                <a:solidFill>
                  <a:schemeClr val="tx1"/>
                </a:solidFill>
              </a:rPr>
              <a:t>зерттеушіге</a:t>
            </a:r>
            <a:r>
              <a:rPr lang="ru-RU" sz="1400" dirty="0">
                <a:solidFill>
                  <a:schemeClr val="tx1"/>
                </a:solidFill>
              </a:rPr>
              <a:t> </a:t>
            </a:r>
            <a:r>
              <a:rPr lang="ru-RU" sz="1400" dirty="0" err="1">
                <a:solidFill>
                  <a:schemeClr val="tx1"/>
                </a:solidFill>
              </a:rPr>
              <a:t>көмектеспей</a:t>
            </a:r>
            <a:r>
              <a:rPr lang="ru-RU" sz="1400" dirty="0">
                <a:solidFill>
                  <a:schemeClr val="tx1"/>
                </a:solidFill>
              </a:rPr>
              <a:t>, </a:t>
            </a:r>
            <a:r>
              <a:rPr lang="ru-RU" sz="1400" dirty="0" err="1">
                <a:solidFill>
                  <a:schemeClr val="tx1"/>
                </a:solidFill>
              </a:rPr>
              <a:t>оның</a:t>
            </a:r>
            <a:r>
              <a:rPr lang="ru-RU" sz="1400" dirty="0">
                <a:solidFill>
                  <a:schemeClr val="tx1"/>
                </a:solidFill>
              </a:rPr>
              <a:t> </a:t>
            </a:r>
            <a:r>
              <a:rPr lang="ru-RU" sz="1400" dirty="0" err="1">
                <a:solidFill>
                  <a:schemeClr val="tx1"/>
                </a:solidFill>
              </a:rPr>
              <a:t>қол-аяғын</a:t>
            </a:r>
            <a:r>
              <a:rPr lang="ru-RU" sz="1400" dirty="0">
                <a:solidFill>
                  <a:schemeClr val="tx1"/>
                </a:solidFill>
              </a:rPr>
              <a:t> </a:t>
            </a:r>
            <a:r>
              <a:rPr lang="ru-RU" sz="1400" dirty="0" err="1">
                <a:solidFill>
                  <a:schemeClr val="tx1"/>
                </a:solidFill>
              </a:rPr>
              <a:t>байлап</a:t>
            </a:r>
            <a:r>
              <a:rPr lang="ru-RU" sz="1400" dirty="0">
                <a:solidFill>
                  <a:schemeClr val="tx1"/>
                </a:solidFill>
              </a:rPr>
              <a:t> </a:t>
            </a:r>
            <a:r>
              <a:rPr lang="ru-RU" sz="1400" dirty="0" err="1">
                <a:solidFill>
                  <a:schemeClr val="tx1"/>
                </a:solidFill>
              </a:rPr>
              <a:t>тастайды</a:t>
            </a:r>
            <a:r>
              <a:rPr lang="ru-RU" sz="1400" dirty="0">
                <a:solidFill>
                  <a:schemeClr val="tx1"/>
                </a:solidFill>
              </a:rPr>
              <a:t>. </a:t>
            </a:r>
            <a:r>
              <a:rPr lang="ru-RU" sz="1400" dirty="0" err="1">
                <a:solidFill>
                  <a:schemeClr val="tx1"/>
                </a:solidFill>
              </a:rPr>
              <a:t>Ол</a:t>
            </a:r>
            <a:r>
              <a:rPr lang="ru-RU" sz="1400" dirty="0">
                <a:solidFill>
                  <a:schemeClr val="tx1"/>
                </a:solidFill>
              </a:rPr>
              <a:t> </a:t>
            </a:r>
            <a:r>
              <a:rPr lang="ru-RU" sz="1400" dirty="0" err="1">
                <a:solidFill>
                  <a:schemeClr val="tx1"/>
                </a:solidFill>
              </a:rPr>
              <a:t>жалыққан</a:t>
            </a:r>
            <a:r>
              <a:rPr lang="ru-RU" sz="1400" dirty="0">
                <a:solidFill>
                  <a:schemeClr val="tx1"/>
                </a:solidFill>
              </a:rPr>
              <a:t> </a:t>
            </a:r>
            <a:r>
              <a:rPr lang="ru-RU" sz="1400" dirty="0" err="1">
                <a:solidFill>
                  <a:schemeClr val="tx1"/>
                </a:solidFill>
              </a:rPr>
              <a:t>әрі</a:t>
            </a:r>
            <a:r>
              <a:rPr lang="ru-RU" sz="1400" dirty="0">
                <a:solidFill>
                  <a:schemeClr val="tx1"/>
                </a:solidFill>
              </a:rPr>
              <a:t> </a:t>
            </a:r>
            <a:r>
              <a:rPr lang="ru-RU" sz="1400" dirty="0" err="1">
                <a:solidFill>
                  <a:schemeClr val="tx1"/>
                </a:solidFill>
              </a:rPr>
              <a:t>шығармашылыққа</a:t>
            </a:r>
            <a:r>
              <a:rPr lang="ru-RU" sz="1400" dirty="0">
                <a:solidFill>
                  <a:schemeClr val="tx1"/>
                </a:solidFill>
              </a:rPr>
              <a:t> </a:t>
            </a:r>
            <a:r>
              <a:rPr lang="ru-RU" sz="1400" dirty="0" err="1">
                <a:solidFill>
                  <a:schemeClr val="tx1"/>
                </a:solidFill>
              </a:rPr>
              <a:t>қызықпайтын</a:t>
            </a:r>
            <a:r>
              <a:rPr lang="ru-RU" sz="1400" dirty="0">
                <a:solidFill>
                  <a:schemeClr val="tx1"/>
                </a:solidFill>
              </a:rPr>
              <a:t> </a:t>
            </a:r>
            <a:r>
              <a:rPr lang="ru-RU" sz="1400" dirty="0" err="1">
                <a:solidFill>
                  <a:schemeClr val="tx1"/>
                </a:solidFill>
              </a:rPr>
              <a:t>ғалым</a:t>
            </a:r>
            <a:r>
              <a:rPr lang="ru-RU" sz="1400" dirty="0">
                <a:solidFill>
                  <a:schemeClr val="tx1"/>
                </a:solidFill>
              </a:rPr>
              <a:t> </a:t>
            </a:r>
            <a:r>
              <a:rPr lang="ru-RU" sz="1400" dirty="0" err="1">
                <a:solidFill>
                  <a:schemeClr val="tx1"/>
                </a:solidFill>
              </a:rPr>
              <a:t>жазылған</a:t>
            </a:r>
            <a:r>
              <a:rPr lang="ru-RU" sz="1400" dirty="0">
                <a:solidFill>
                  <a:schemeClr val="tx1"/>
                </a:solidFill>
              </a:rPr>
              <a:t> </a:t>
            </a:r>
            <a:r>
              <a:rPr lang="ru-RU" sz="1400" dirty="0" err="1">
                <a:solidFill>
                  <a:schemeClr val="tx1"/>
                </a:solidFill>
              </a:rPr>
              <a:t>догмалар</a:t>
            </a:r>
            <a:r>
              <a:rPr lang="ru-RU" sz="1400" dirty="0">
                <a:solidFill>
                  <a:schemeClr val="tx1"/>
                </a:solidFill>
              </a:rPr>
              <a:t> </a:t>
            </a:r>
            <a:r>
              <a:rPr lang="ru-RU" sz="1400" dirty="0" err="1">
                <a:solidFill>
                  <a:schemeClr val="tx1"/>
                </a:solidFill>
              </a:rPr>
              <a:t>арқылы</a:t>
            </a:r>
            <a:r>
              <a:rPr lang="ru-RU" sz="1400" dirty="0">
                <a:solidFill>
                  <a:schemeClr val="tx1"/>
                </a:solidFill>
              </a:rPr>
              <a:t> </a:t>
            </a:r>
            <a:r>
              <a:rPr lang="ru-RU" sz="1400" dirty="0" err="1">
                <a:solidFill>
                  <a:schemeClr val="tx1"/>
                </a:solidFill>
              </a:rPr>
              <a:t>ғана</a:t>
            </a:r>
            <a:r>
              <a:rPr lang="ru-RU" sz="1400" dirty="0">
                <a:solidFill>
                  <a:schemeClr val="tx1"/>
                </a:solidFill>
              </a:rPr>
              <a:t> </a:t>
            </a:r>
            <a:r>
              <a:rPr lang="ru-RU" sz="1400" dirty="0" err="1">
                <a:solidFill>
                  <a:schemeClr val="tx1"/>
                </a:solidFill>
              </a:rPr>
              <a:t>зерттеу</a:t>
            </a:r>
            <a:r>
              <a:rPr lang="ru-RU" sz="1400" dirty="0">
                <a:solidFill>
                  <a:schemeClr val="tx1"/>
                </a:solidFill>
              </a:rPr>
              <a:t> </a:t>
            </a:r>
            <a:r>
              <a:rPr lang="ru-RU" sz="1400" dirty="0" err="1">
                <a:solidFill>
                  <a:schemeClr val="tx1"/>
                </a:solidFill>
              </a:rPr>
              <a:t>жүргізеді</a:t>
            </a:r>
            <a:r>
              <a:rPr lang="ru-RU" sz="1400" dirty="0">
                <a:solidFill>
                  <a:schemeClr val="tx1"/>
                </a:solidFill>
              </a:rPr>
              <a:t>.</a:t>
            </a:r>
          </a:p>
          <a:p>
            <a:r>
              <a:rPr lang="ru-RU" sz="1400" dirty="0">
                <a:solidFill>
                  <a:schemeClr val="tx1"/>
                </a:solidFill>
              </a:rPr>
              <a:t>Догматизм "</a:t>
            </a:r>
            <a:r>
              <a:rPr lang="ru-RU" sz="1400" dirty="0" err="1">
                <a:solidFill>
                  <a:schemeClr val="tx1"/>
                </a:solidFill>
              </a:rPr>
              <a:t>ғылым</a:t>
            </a:r>
            <a:r>
              <a:rPr lang="ru-RU" sz="1400" dirty="0">
                <a:solidFill>
                  <a:schemeClr val="tx1"/>
                </a:solidFill>
              </a:rPr>
              <a:t>" </a:t>
            </a:r>
            <a:r>
              <a:rPr lang="ru-RU" sz="1400" dirty="0" err="1">
                <a:solidFill>
                  <a:schemeClr val="tx1"/>
                </a:solidFill>
              </a:rPr>
              <a:t>деген</a:t>
            </a:r>
            <a:r>
              <a:rPr lang="ru-RU" sz="1400" dirty="0">
                <a:solidFill>
                  <a:schemeClr val="tx1"/>
                </a:solidFill>
              </a:rPr>
              <a:t> </a:t>
            </a:r>
            <a:r>
              <a:rPr lang="ru-RU" sz="1400" dirty="0" err="1">
                <a:solidFill>
                  <a:schemeClr val="tx1"/>
                </a:solidFill>
              </a:rPr>
              <a:t>жаратылыстану</a:t>
            </a:r>
            <a:r>
              <a:rPr lang="ru-RU" sz="1400" dirty="0">
                <a:solidFill>
                  <a:schemeClr val="tx1"/>
                </a:solidFill>
              </a:rPr>
              <a:t> </a:t>
            </a:r>
            <a:r>
              <a:rPr lang="ru-RU" sz="1400" dirty="0" err="1">
                <a:solidFill>
                  <a:schemeClr val="tx1"/>
                </a:solidFill>
              </a:rPr>
              <a:t>ғылымдарынан</a:t>
            </a:r>
            <a:r>
              <a:rPr lang="ru-RU" sz="1400" dirty="0">
                <a:solidFill>
                  <a:schemeClr val="tx1"/>
                </a:solidFill>
              </a:rPr>
              <a:t> </a:t>
            </a:r>
            <a:r>
              <a:rPr lang="ru-RU" sz="1400" dirty="0" err="1">
                <a:solidFill>
                  <a:schemeClr val="tx1"/>
                </a:solidFill>
              </a:rPr>
              <a:t>енген</a:t>
            </a:r>
            <a:r>
              <a:rPr lang="ru-RU" sz="1400" dirty="0">
                <a:solidFill>
                  <a:schemeClr val="tx1"/>
                </a:solidFill>
              </a:rPr>
              <a:t> </a:t>
            </a:r>
            <a:r>
              <a:rPr lang="ru-RU" sz="1400" dirty="0" err="1">
                <a:solidFill>
                  <a:schemeClr val="tx1"/>
                </a:solidFill>
              </a:rPr>
              <a:t>әдіс</a:t>
            </a:r>
            <a:r>
              <a:rPr lang="ru-RU" sz="1400" dirty="0">
                <a:solidFill>
                  <a:schemeClr val="tx1"/>
                </a:solidFill>
              </a:rPr>
              <a:t> пен </a:t>
            </a:r>
            <a:r>
              <a:rPr lang="ru-RU" sz="1400" dirty="0" err="1">
                <a:solidFill>
                  <a:schemeClr val="tx1"/>
                </a:solidFill>
              </a:rPr>
              <a:t>техникаларды</a:t>
            </a:r>
            <a:r>
              <a:rPr lang="ru-RU" sz="1400" dirty="0">
                <a:solidFill>
                  <a:schemeClr val="tx1"/>
                </a:solidFill>
              </a:rPr>
              <a:t> </a:t>
            </a:r>
            <a:r>
              <a:rPr lang="ru-RU" sz="1400" dirty="0" err="1">
                <a:solidFill>
                  <a:schemeClr val="tx1"/>
                </a:solidFill>
              </a:rPr>
              <a:t>қолдануды</a:t>
            </a:r>
            <a:r>
              <a:rPr lang="ru-RU" sz="1400" dirty="0">
                <a:solidFill>
                  <a:schemeClr val="tx1"/>
                </a:solidFill>
              </a:rPr>
              <a:t> </a:t>
            </a:r>
            <a:r>
              <a:rPr lang="ru-RU" sz="1400" dirty="0" err="1">
                <a:solidFill>
                  <a:schemeClr val="tx1"/>
                </a:solidFill>
              </a:rPr>
              <a:t>білдіретін</a:t>
            </a:r>
            <a:r>
              <a:rPr lang="ru-RU" sz="1400" dirty="0">
                <a:solidFill>
                  <a:schemeClr val="tx1"/>
                </a:solidFill>
              </a:rPr>
              <a:t> </a:t>
            </a:r>
            <a:r>
              <a:rPr lang="ru-RU" sz="1400" dirty="0" err="1">
                <a:solidFill>
                  <a:schemeClr val="tx1"/>
                </a:solidFill>
              </a:rPr>
              <a:t>психологияда</a:t>
            </a:r>
            <a:r>
              <a:rPr lang="ru-RU" sz="1400" dirty="0">
                <a:solidFill>
                  <a:schemeClr val="tx1"/>
                </a:solidFill>
              </a:rPr>
              <a:t> </a:t>
            </a:r>
            <a:r>
              <a:rPr lang="ru-RU" sz="1400" dirty="0" err="1">
                <a:solidFill>
                  <a:schemeClr val="tx1"/>
                </a:solidFill>
              </a:rPr>
              <a:t>және</a:t>
            </a:r>
            <a:r>
              <a:rPr lang="ru-RU" sz="1400" dirty="0">
                <a:solidFill>
                  <a:schemeClr val="tx1"/>
                </a:solidFill>
              </a:rPr>
              <a:t> </a:t>
            </a:r>
            <a:r>
              <a:rPr lang="ru-RU" sz="1400" dirty="0" err="1">
                <a:solidFill>
                  <a:schemeClr val="tx1"/>
                </a:solidFill>
              </a:rPr>
              <a:t>әлеуметтік</a:t>
            </a:r>
            <a:r>
              <a:rPr lang="ru-RU" sz="1400" dirty="0">
                <a:solidFill>
                  <a:schemeClr val="tx1"/>
                </a:solidFill>
              </a:rPr>
              <a:t> </a:t>
            </a:r>
            <a:r>
              <a:rPr lang="ru-RU" sz="1400" dirty="0" err="1">
                <a:solidFill>
                  <a:schemeClr val="tx1"/>
                </a:solidFill>
              </a:rPr>
              <a:t>ғылымдарда</a:t>
            </a:r>
            <a:r>
              <a:rPr lang="ru-RU" sz="1400" dirty="0">
                <a:solidFill>
                  <a:schemeClr val="tx1"/>
                </a:solidFill>
              </a:rPr>
              <a:t> </a:t>
            </a:r>
            <a:r>
              <a:rPr lang="ru-RU" sz="1400" dirty="0" err="1">
                <a:solidFill>
                  <a:schemeClr val="tx1"/>
                </a:solidFill>
              </a:rPr>
              <a:t>қауіпті</a:t>
            </a:r>
            <a:r>
              <a:rPr lang="ru-RU" sz="1400" dirty="0">
                <a:solidFill>
                  <a:schemeClr val="tx1"/>
                </a:solidFill>
              </a:rPr>
              <a:t>. </a:t>
            </a:r>
            <a:r>
              <a:rPr lang="ru-RU" sz="1400" dirty="0" err="1">
                <a:solidFill>
                  <a:schemeClr val="tx1"/>
                </a:solidFill>
              </a:rPr>
              <a:t>Дәл</a:t>
            </a:r>
            <a:r>
              <a:rPr lang="ru-RU" sz="1400" dirty="0">
                <a:solidFill>
                  <a:schemeClr val="tx1"/>
                </a:solidFill>
              </a:rPr>
              <a:t> осы догматизм </a:t>
            </a:r>
            <a:r>
              <a:rPr lang="ru-RU" sz="1400" dirty="0" err="1">
                <a:solidFill>
                  <a:schemeClr val="tx1"/>
                </a:solidFill>
              </a:rPr>
              <a:t>көптеген</a:t>
            </a:r>
            <a:r>
              <a:rPr lang="ru-RU" sz="1400" dirty="0">
                <a:solidFill>
                  <a:schemeClr val="tx1"/>
                </a:solidFill>
              </a:rPr>
              <a:t> </a:t>
            </a:r>
            <a:r>
              <a:rPr lang="ru-RU" sz="1400" dirty="0" err="1">
                <a:solidFill>
                  <a:schemeClr val="tx1"/>
                </a:solidFill>
              </a:rPr>
              <a:t>психологтар</a:t>
            </a:r>
            <a:r>
              <a:rPr lang="ru-RU" sz="1400" dirty="0">
                <a:solidFill>
                  <a:schemeClr val="tx1"/>
                </a:solidFill>
              </a:rPr>
              <a:t> мен </a:t>
            </a:r>
            <a:r>
              <a:rPr lang="ru-RU" sz="1400" dirty="0" err="1">
                <a:solidFill>
                  <a:schemeClr val="tx1"/>
                </a:solidFill>
              </a:rPr>
              <a:t>социологтарды</a:t>
            </a:r>
            <a:r>
              <a:rPr lang="ru-RU" sz="1400" dirty="0">
                <a:solidFill>
                  <a:schemeClr val="tx1"/>
                </a:solidFill>
              </a:rPr>
              <a:t> </a:t>
            </a:r>
            <a:r>
              <a:rPr lang="ru-RU" sz="1400" dirty="0" err="1">
                <a:solidFill>
                  <a:schemeClr val="tx1"/>
                </a:solidFill>
              </a:rPr>
              <a:t>заман</a:t>
            </a:r>
            <a:r>
              <a:rPr lang="ru-RU" sz="1400" dirty="0">
                <a:solidFill>
                  <a:schemeClr val="tx1"/>
                </a:solidFill>
              </a:rPr>
              <a:t> </a:t>
            </a:r>
            <a:r>
              <a:rPr lang="ru-RU" sz="1400" dirty="0" err="1">
                <a:solidFill>
                  <a:schemeClr val="tx1"/>
                </a:solidFill>
              </a:rPr>
              <a:t>талабына</a:t>
            </a:r>
            <a:r>
              <a:rPr lang="ru-RU" sz="1400" dirty="0">
                <a:solidFill>
                  <a:schemeClr val="tx1"/>
                </a:solidFill>
              </a:rPr>
              <a:t> </a:t>
            </a:r>
            <a:r>
              <a:rPr lang="ru-RU" sz="1400" dirty="0" err="1">
                <a:solidFill>
                  <a:schemeClr val="tx1"/>
                </a:solidFill>
              </a:rPr>
              <a:t>сай</a:t>
            </a:r>
            <a:r>
              <a:rPr lang="ru-RU" sz="1400" dirty="0">
                <a:solidFill>
                  <a:schemeClr val="tx1"/>
                </a:solidFill>
              </a:rPr>
              <a:t> </a:t>
            </a:r>
            <a:r>
              <a:rPr lang="ru-RU" sz="1400" dirty="0" err="1">
                <a:solidFill>
                  <a:schemeClr val="tx1"/>
                </a:solidFill>
              </a:rPr>
              <a:t>психологияның</a:t>
            </a:r>
            <a:r>
              <a:rPr lang="ru-RU" sz="1400" dirty="0">
                <a:solidFill>
                  <a:schemeClr val="tx1"/>
                </a:solidFill>
              </a:rPr>
              <a:t> </a:t>
            </a:r>
            <a:r>
              <a:rPr lang="ru-RU" sz="1400" dirty="0" err="1">
                <a:solidFill>
                  <a:schemeClr val="tx1"/>
                </a:solidFill>
              </a:rPr>
              <a:t>жаңа</a:t>
            </a:r>
            <a:r>
              <a:rPr lang="ru-RU" sz="1400" dirty="0">
                <a:solidFill>
                  <a:schemeClr val="tx1"/>
                </a:solidFill>
              </a:rPr>
              <a:t> </a:t>
            </a:r>
            <a:r>
              <a:rPr lang="ru-RU" sz="1400" dirty="0" err="1">
                <a:solidFill>
                  <a:schemeClr val="tx1"/>
                </a:solidFill>
              </a:rPr>
              <a:t>әдістерін</a:t>
            </a:r>
            <a:r>
              <a:rPr lang="ru-RU" sz="1400" dirty="0">
                <a:solidFill>
                  <a:schemeClr val="tx1"/>
                </a:solidFill>
              </a:rPr>
              <a:t> </a:t>
            </a:r>
            <a:r>
              <a:rPr lang="ru-RU" sz="1400" dirty="0" err="1">
                <a:solidFill>
                  <a:schemeClr val="tx1"/>
                </a:solidFill>
              </a:rPr>
              <a:t>табудың</a:t>
            </a:r>
            <a:r>
              <a:rPr lang="ru-RU" sz="1400" dirty="0">
                <a:solidFill>
                  <a:schemeClr val="tx1"/>
                </a:solidFill>
              </a:rPr>
              <a:t> </a:t>
            </a:r>
            <a:r>
              <a:rPr lang="ru-RU" sz="1400" dirty="0" err="1">
                <a:solidFill>
                  <a:schemeClr val="tx1"/>
                </a:solidFill>
              </a:rPr>
              <a:t>орнына</a:t>
            </a:r>
            <a:r>
              <a:rPr lang="ru-RU" sz="1400" dirty="0">
                <a:solidFill>
                  <a:schemeClr val="tx1"/>
                </a:solidFill>
              </a:rPr>
              <a:t> </a:t>
            </a:r>
            <a:r>
              <a:rPr lang="ru-RU" sz="1400" dirty="0" err="1">
                <a:solidFill>
                  <a:schemeClr val="tx1"/>
                </a:solidFill>
              </a:rPr>
              <a:t>бұрыннан</a:t>
            </a:r>
            <a:r>
              <a:rPr lang="ru-RU" sz="1400" dirty="0">
                <a:solidFill>
                  <a:schemeClr val="tx1"/>
                </a:solidFill>
              </a:rPr>
              <a:t> бар, </a:t>
            </a:r>
            <a:r>
              <a:rPr lang="ru-RU" sz="1400" dirty="0" err="1">
                <a:solidFill>
                  <a:schemeClr val="tx1"/>
                </a:solidFill>
              </a:rPr>
              <a:t>әбден</a:t>
            </a:r>
            <a:r>
              <a:rPr lang="ru-RU" sz="1400" dirty="0">
                <a:solidFill>
                  <a:schemeClr val="tx1"/>
                </a:solidFill>
              </a:rPr>
              <a:t> </a:t>
            </a:r>
            <a:r>
              <a:rPr lang="ru-RU" sz="1400" dirty="0" err="1">
                <a:solidFill>
                  <a:schemeClr val="tx1"/>
                </a:solidFill>
              </a:rPr>
              <a:t>талқыланған</a:t>
            </a:r>
            <a:r>
              <a:rPr lang="ru-RU" sz="1400" dirty="0">
                <a:solidFill>
                  <a:schemeClr val="tx1"/>
                </a:solidFill>
              </a:rPr>
              <a:t> </a:t>
            </a:r>
            <a:r>
              <a:rPr lang="ru-RU" sz="1400" dirty="0" err="1">
                <a:solidFill>
                  <a:schemeClr val="tx1"/>
                </a:solidFill>
              </a:rPr>
              <a:t>әдістемемен</a:t>
            </a:r>
            <a:r>
              <a:rPr lang="ru-RU" sz="1400" dirty="0">
                <a:solidFill>
                  <a:schemeClr val="tx1"/>
                </a:solidFill>
              </a:rPr>
              <a:t> </a:t>
            </a:r>
            <a:r>
              <a:rPr lang="ru-RU" sz="1400" dirty="0" err="1">
                <a:solidFill>
                  <a:schemeClr val="tx1"/>
                </a:solidFill>
              </a:rPr>
              <a:t>жұмыс</a:t>
            </a:r>
            <a:r>
              <a:rPr lang="ru-RU" sz="1400" dirty="0">
                <a:solidFill>
                  <a:schemeClr val="tx1"/>
                </a:solidFill>
              </a:rPr>
              <a:t> </a:t>
            </a:r>
            <a:r>
              <a:rPr lang="ru-RU" sz="1400" dirty="0" err="1">
                <a:solidFill>
                  <a:schemeClr val="tx1"/>
                </a:solidFill>
              </a:rPr>
              <a:t>істеуге</a:t>
            </a:r>
            <a:r>
              <a:rPr lang="ru-RU" sz="1400" dirty="0">
                <a:solidFill>
                  <a:schemeClr val="tx1"/>
                </a:solidFill>
              </a:rPr>
              <a:t> </a:t>
            </a:r>
            <a:r>
              <a:rPr lang="ru-RU" sz="1400" dirty="0" err="1">
                <a:solidFill>
                  <a:schemeClr val="tx1"/>
                </a:solidFill>
              </a:rPr>
              <a:t>итермелейді</a:t>
            </a:r>
            <a:r>
              <a:rPr lang="ru-RU" sz="1400" dirty="0">
                <a:solidFill>
                  <a:schemeClr val="tx1"/>
                </a:solidFill>
              </a:rPr>
              <a:t>. </a:t>
            </a:r>
          </a:p>
          <a:p>
            <a:r>
              <a:rPr lang="ru-RU" sz="1400" dirty="0" err="1">
                <a:solidFill>
                  <a:schemeClr val="tx1"/>
                </a:solidFill>
              </a:rPr>
              <a:t>Ғылымдағы</a:t>
            </a:r>
            <a:r>
              <a:rPr lang="ru-RU" sz="1400" dirty="0">
                <a:solidFill>
                  <a:schemeClr val="tx1"/>
                </a:solidFill>
              </a:rPr>
              <a:t> </a:t>
            </a:r>
            <a:r>
              <a:rPr lang="ru-RU" sz="1400" dirty="0" err="1">
                <a:solidFill>
                  <a:schemeClr val="tx1"/>
                </a:solidFill>
              </a:rPr>
              <a:t>дәстүрлер</a:t>
            </a:r>
            <a:r>
              <a:rPr lang="ru-RU" sz="1400" dirty="0">
                <a:solidFill>
                  <a:schemeClr val="tx1"/>
                </a:solidFill>
              </a:rPr>
              <a:t> - </a:t>
            </a:r>
            <a:r>
              <a:rPr lang="ru-RU" sz="1400" dirty="0" err="1">
                <a:solidFill>
                  <a:schemeClr val="tx1"/>
                </a:solidFill>
              </a:rPr>
              <a:t>күдікті</a:t>
            </a:r>
            <a:r>
              <a:rPr lang="ru-RU" sz="1400" dirty="0">
                <a:solidFill>
                  <a:schemeClr val="tx1"/>
                </a:solidFill>
              </a:rPr>
              <a:t> </a:t>
            </a:r>
            <a:r>
              <a:rPr lang="ru-RU" sz="1400" dirty="0" err="1">
                <a:solidFill>
                  <a:schemeClr val="tx1"/>
                </a:solidFill>
              </a:rPr>
              <a:t>нәрсе</a:t>
            </a:r>
            <a:r>
              <a:rPr lang="ru-RU" sz="1400" dirty="0">
                <a:solidFill>
                  <a:schemeClr val="tx1"/>
                </a:solidFill>
              </a:rPr>
              <a:t>, догматизм мен </a:t>
            </a:r>
            <a:r>
              <a:rPr lang="ru-RU" sz="1400" dirty="0" err="1">
                <a:solidFill>
                  <a:schemeClr val="tx1"/>
                </a:solidFill>
              </a:rPr>
              <a:t>дәстүрлердің</a:t>
            </a:r>
            <a:r>
              <a:rPr lang="ru-RU" sz="1400" dirty="0">
                <a:solidFill>
                  <a:schemeClr val="tx1"/>
                </a:solidFill>
              </a:rPr>
              <a:t> </a:t>
            </a:r>
            <a:r>
              <a:rPr lang="ru-RU" sz="1400" dirty="0" err="1">
                <a:solidFill>
                  <a:schemeClr val="tx1"/>
                </a:solidFill>
              </a:rPr>
              <a:t>соңынан</a:t>
            </a:r>
            <a:r>
              <a:rPr lang="ru-RU" sz="1400" dirty="0">
                <a:solidFill>
                  <a:schemeClr val="tx1"/>
                </a:solidFill>
              </a:rPr>
              <a:t> </a:t>
            </a:r>
            <a:r>
              <a:rPr lang="ru-RU" sz="1400" dirty="0" err="1">
                <a:solidFill>
                  <a:schemeClr val="tx1"/>
                </a:solidFill>
              </a:rPr>
              <a:t>көзсіз</a:t>
            </a:r>
            <a:r>
              <a:rPr lang="ru-RU" sz="1400" dirty="0">
                <a:solidFill>
                  <a:schemeClr val="tx1"/>
                </a:solidFill>
              </a:rPr>
              <a:t> сену </a:t>
            </a:r>
            <a:r>
              <a:rPr lang="ru-RU" sz="1400" dirty="0" err="1">
                <a:solidFill>
                  <a:schemeClr val="tx1"/>
                </a:solidFill>
              </a:rPr>
              <a:t>ғылымға</a:t>
            </a:r>
            <a:r>
              <a:rPr lang="ru-RU" sz="1400" dirty="0">
                <a:solidFill>
                  <a:schemeClr val="tx1"/>
                </a:solidFill>
              </a:rPr>
              <a:t> </a:t>
            </a:r>
            <a:r>
              <a:rPr lang="ru-RU" sz="1400" dirty="0" err="1">
                <a:solidFill>
                  <a:schemeClr val="tx1"/>
                </a:solidFill>
              </a:rPr>
              <a:t>үлкен</a:t>
            </a:r>
            <a:r>
              <a:rPr lang="ru-RU" sz="1400" dirty="0">
                <a:solidFill>
                  <a:schemeClr val="tx1"/>
                </a:solidFill>
              </a:rPr>
              <a:t> </a:t>
            </a:r>
            <a:r>
              <a:rPr lang="ru-RU" sz="1400" dirty="0" err="1">
                <a:solidFill>
                  <a:schemeClr val="tx1"/>
                </a:solidFill>
              </a:rPr>
              <a:t>зиян</a:t>
            </a:r>
            <a:r>
              <a:rPr lang="ru-RU" sz="1400" dirty="0">
                <a:solidFill>
                  <a:schemeClr val="tx1"/>
                </a:solidFill>
              </a:rPr>
              <a:t> </a:t>
            </a:r>
            <a:r>
              <a:rPr lang="ru-RU" sz="1400" dirty="0" err="1">
                <a:solidFill>
                  <a:schemeClr val="tx1"/>
                </a:solidFill>
              </a:rPr>
              <a:t>келтіреді</a:t>
            </a:r>
            <a:r>
              <a:rPr lang="ru-RU" sz="1400" dirty="0">
                <a:solidFill>
                  <a:schemeClr val="tx1"/>
                </a:solidFill>
              </a:rPr>
              <a:t>. </a:t>
            </a:r>
          </a:p>
        </p:txBody>
      </p:sp>
      <p:pic>
        <p:nvPicPr>
          <p:cNvPr id="1033" name="Picture Placeholder 9"/>
          <p:cNvPicPr>
            <a:picLocks noGrp="1" noChangeAspect="1"/>
          </p:cNvPicPr>
          <p:nvPr>
            <p:ph type="pic" idx="14"/>
          </p:nvPr>
        </p:nvPicPr>
        <p:blipFill>
          <a:blip r:embed="rId3">
            <a:extLst>
              <a:ext uri="{28A0092B-C50C-407E-A947-70E740481C1C}">
                <a14:useLocalDpi xmlns:a14="http://schemas.microsoft.com/office/drawing/2010/main" xmlns="" val="0"/>
              </a:ext>
            </a:extLst>
          </a:blip>
          <a:stretch>
            <a:fillRect/>
          </a:stretch>
        </p:blipFill>
        <p:spPr>
          <a:xfrm>
            <a:off x="8024508" y="348065"/>
            <a:ext cx="2450134" cy="245013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a:solidFill>
              <a:srgbClr val="FFFFFF"/>
            </a:solidFill>
          </a:ln>
        </p:spPr>
      </p:pic>
      <p:sp>
        <p:nvSpPr>
          <p:cNvPr id="16" name="Rectangle 5"/>
          <p:cNvSpPr txBox="1"/>
          <p:nvPr/>
        </p:nvSpPr>
        <p:spPr>
          <a:xfrm>
            <a:off x="687478" y="2276872"/>
            <a:ext cx="602734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a:solidFill>
                  <a:srgbClr val="FFFFFF"/>
                </a:solidFill>
                <a:latin typeface="Calibri Light"/>
                <a:ea typeface="Calibri Light"/>
                <a:cs typeface="Calibri Light"/>
                <a:sym typeface="Calibri Light"/>
              </a:defRPr>
            </a:lvl1pPr>
          </a:lstStyle>
          <a:p>
            <a:r>
              <a:rPr lang="ru-RU" sz="1800" b="1" dirty="0" err="1">
                <a:solidFill>
                  <a:schemeClr val="tx1"/>
                </a:solidFill>
              </a:rPr>
              <a:t>Ғылымдағы</a:t>
            </a:r>
            <a:r>
              <a:rPr lang="ru-RU" sz="1800" b="1" dirty="0">
                <a:solidFill>
                  <a:schemeClr val="tx1"/>
                </a:solidFill>
              </a:rPr>
              <a:t> </a:t>
            </a:r>
            <a:r>
              <a:rPr lang="ru-RU" sz="1800" b="1" dirty="0" err="1">
                <a:solidFill>
                  <a:schemeClr val="tx1"/>
                </a:solidFill>
              </a:rPr>
              <a:t>құралдар</a:t>
            </a:r>
            <a:r>
              <a:rPr lang="ru-RU" sz="1800" b="1" dirty="0">
                <a:solidFill>
                  <a:schemeClr val="tx1"/>
                </a:solidFill>
              </a:rPr>
              <a:t> </a:t>
            </a:r>
            <a:r>
              <a:rPr lang="ru-RU" sz="1800" b="1" dirty="0" err="1">
                <a:solidFill>
                  <a:schemeClr val="tx1"/>
                </a:solidFill>
              </a:rPr>
              <a:t>басымдығы</a:t>
            </a:r>
            <a:r>
              <a:rPr lang="ru-RU" sz="1800" b="1" dirty="0">
                <a:solidFill>
                  <a:schemeClr val="tx1"/>
                </a:solidFill>
              </a:rPr>
              <a:t> мен догматизм</a:t>
            </a:r>
            <a:endParaRPr lang="ru-RU" sz="1800" dirty="0">
              <a:solidFill>
                <a:schemeClr val="tx1"/>
              </a:solidFill>
            </a:endParaRPr>
          </a:p>
        </p:txBody>
      </p:sp>
    </p:spTree>
    <p:extLst>
      <p:ext uri="{BB962C8B-B14F-4D97-AF65-F5344CB8AC3E}">
        <p14:creationId xmlns:p14="http://schemas.microsoft.com/office/powerpoint/2010/main" xmlns="" val="3253424477"/>
      </p:ext>
    </p:extLst>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Picture Placeholder 1"/>
          <p:cNvPicPr>
            <a:picLocks noGrp="1" noChangeAspect="1"/>
          </p:cNvPicPr>
          <p:nvPr>
            <p:ph type="pic" idx="13"/>
          </p:nvPr>
        </p:nvPicPr>
        <p:blipFill>
          <a:blip r:embed="rId2">
            <a:extLst>
              <a:ext uri="{28A0092B-C50C-407E-A947-70E740481C1C}">
                <a14:useLocalDpi xmlns:a14="http://schemas.microsoft.com/office/drawing/2010/main" xmlns="" val="0"/>
              </a:ext>
            </a:extLst>
          </a:blip>
          <a:stretch>
            <a:fillRect/>
          </a:stretch>
        </p:blipFill>
        <p:spPr>
          <a:xfrm>
            <a:off x="0" y="0"/>
            <a:ext cx="15673064" cy="6858000"/>
          </a:xfrm>
          <a:prstGeom prst="rect">
            <a:avLst/>
          </a:prstGeom>
        </p:spPr>
      </p:pic>
      <p:sp>
        <p:nvSpPr>
          <p:cNvPr id="560" name="Right Triangle 41"/>
          <p:cNvSpPr/>
          <p:nvPr/>
        </p:nvSpPr>
        <p:spPr>
          <a:xfrm flipV="1">
            <a:off x="6862464" y="2201772"/>
            <a:ext cx="1153857" cy="12127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a:miter lim="400000"/>
          </a:ln>
        </p:spPr>
        <p:txBody>
          <a:bodyPr lIns="45719" rIns="45719" anchor="ctr"/>
          <a:lstStyle/>
          <a:p>
            <a:pPr algn="ctr">
              <a:defRPr>
                <a:solidFill>
                  <a:srgbClr val="FFFFFF"/>
                </a:solidFill>
                <a:latin typeface="Calibri Light"/>
                <a:ea typeface="Calibri Light"/>
                <a:cs typeface="Calibri Light"/>
                <a:sym typeface="Calibri Light"/>
              </a:defRPr>
            </a:pPr>
            <a:endParaRPr/>
          </a:p>
        </p:txBody>
      </p:sp>
      <p:sp>
        <p:nvSpPr>
          <p:cNvPr id="561" name="Rectangle 15"/>
          <p:cNvSpPr/>
          <p:nvPr/>
        </p:nvSpPr>
        <p:spPr>
          <a:xfrm>
            <a:off x="0" y="2186085"/>
            <a:ext cx="7068457" cy="4671915"/>
          </a:xfrm>
          <a:prstGeom prst="rect">
            <a:avLst/>
          </a:prstGeom>
          <a:solidFill>
            <a:schemeClr val="accent1"/>
          </a:solidFill>
          <a:ln w="12700">
            <a:miter lim="400000"/>
          </a:ln>
          <a:effectLst>
            <a:outerShdw blurRad="50800" dist="38100" dir="2700000" rotWithShape="0">
              <a:srgbClr val="000000">
                <a:alpha val="21000"/>
              </a:srgbClr>
            </a:outerShdw>
          </a:effectLst>
        </p:spPr>
        <p:txBody>
          <a:bodyPr lIns="45719" rIns="45719" anchor="ctr"/>
          <a:lstStyle/>
          <a:p>
            <a:pPr algn="ctr">
              <a:defRPr sz="1400">
                <a:solidFill>
                  <a:srgbClr val="FFFFFF"/>
                </a:solidFill>
                <a:latin typeface="Calibri Light"/>
                <a:ea typeface="Calibri Light"/>
                <a:cs typeface="Calibri Light"/>
                <a:sym typeface="Calibri Light"/>
              </a:defRPr>
            </a:pPr>
            <a:endParaRPr/>
          </a:p>
        </p:txBody>
      </p:sp>
      <p:sp>
        <p:nvSpPr>
          <p:cNvPr id="562" name="Rectangle 20"/>
          <p:cNvSpPr txBox="1"/>
          <p:nvPr/>
        </p:nvSpPr>
        <p:spPr>
          <a:xfrm>
            <a:off x="334640" y="2340163"/>
            <a:ext cx="6527104" cy="4401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200">
                <a:solidFill>
                  <a:srgbClr val="FFFFFF"/>
                </a:solidFill>
                <a:latin typeface="+mj-lt"/>
                <a:ea typeface="+mj-ea"/>
                <a:cs typeface="+mj-cs"/>
                <a:sym typeface="Helvetica"/>
              </a:defRPr>
            </a:lvl1pPr>
          </a:lstStyle>
          <a:p>
            <a:r>
              <a:rPr lang="ru-RU" sz="1400" dirty="0" err="1">
                <a:solidFill>
                  <a:schemeClr val="tx1"/>
                </a:solidFill>
              </a:rPr>
              <a:t>Догматизмнің</a:t>
            </a:r>
            <a:r>
              <a:rPr lang="ru-RU" sz="1400" dirty="0">
                <a:solidFill>
                  <a:schemeClr val="tx1"/>
                </a:solidFill>
              </a:rPr>
              <a:t> </a:t>
            </a:r>
            <a:r>
              <a:rPr lang="ru-RU" sz="1400" dirty="0" err="1">
                <a:solidFill>
                  <a:schemeClr val="tx1"/>
                </a:solidFill>
              </a:rPr>
              <a:t>ғылымдағы</a:t>
            </a:r>
            <a:r>
              <a:rPr lang="ru-RU" sz="1400" dirty="0">
                <a:solidFill>
                  <a:schemeClr val="tx1"/>
                </a:solidFill>
              </a:rPr>
              <a:t> </a:t>
            </a:r>
            <a:r>
              <a:rPr lang="ru-RU" sz="1400" dirty="0" err="1">
                <a:solidFill>
                  <a:schemeClr val="tx1"/>
                </a:solidFill>
              </a:rPr>
              <a:t>қаупі</a:t>
            </a:r>
            <a:endParaRPr lang="ru-RU" sz="1400" dirty="0">
              <a:solidFill>
                <a:schemeClr val="tx1"/>
              </a:solidFill>
            </a:endParaRPr>
          </a:p>
          <a:p>
            <a:r>
              <a:rPr lang="ru-RU" sz="1400" dirty="0" err="1">
                <a:solidFill>
                  <a:schemeClr val="tx1"/>
                </a:solidFill>
              </a:rPr>
              <a:t>Догматизмнің</a:t>
            </a:r>
            <a:r>
              <a:rPr lang="ru-RU" sz="1400" dirty="0">
                <a:solidFill>
                  <a:schemeClr val="tx1"/>
                </a:solidFill>
              </a:rPr>
              <a:t> </a:t>
            </a:r>
            <a:r>
              <a:rPr lang="ru-RU" sz="1400" dirty="0" err="1">
                <a:solidFill>
                  <a:schemeClr val="tx1"/>
                </a:solidFill>
              </a:rPr>
              <a:t>ғылымға</a:t>
            </a:r>
            <a:r>
              <a:rPr lang="ru-RU" sz="1400" dirty="0">
                <a:solidFill>
                  <a:schemeClr val="tx1"/>
                </a:solidFill>
              </a:rPr>
              <a:t> </a:t>
            </a:r>
            <a:r>
              <a:rPr lang="ru-RU" sz="1400" dirty="0" err="1">
                <a:solidFill>
                  <a:schemeClr val="tx1"/>
                </a:solidFill>
              </a:rPr>
              <a:t>негізгі</a:t>
            </a:r>
            <a:r>
              <a:rPr lang="ru-RU" sz="1400" dirty="0">
                <a:solidFill>
                  <a:schemeClr val="tx1"/>
                </a:solidFill>
              </a:rPr>
              <a:t> </a:t>
            </a:r>
            <a:r>
              <a:rPr lang="ru-RU" sz="1400" dirty="0" err="1">
                <a:solidFill>
                  <a:schemeClr val="tx1"/>
                </a:solidFill>
              </a:rPr>
              <a:t>қаупі</a:t>
            </a:r>
            <a:r>
              <a:rPr lang="ru-RU" sz="1400" dirty="0">
                <a:solidFill>
                  <a:schemeClr val="tx1"/>
                </a:solidFill>
              </a:rPr>
              <a:t> - </a:t>
            </a:r>
            <a:r>
              <a:rPr lang="ru-RU" sz="1400" dirty="0" err="1">
                <a:solidFill>
                  <a:schemeClr val="tx1"/>
                </a:solidFill>
              </a:rPr>
              <a:t>ол</a:t>
            </a:r>
            <a:r>
              <a:rPr lang="ru-RU" sz="1400" dirty="0">
                <a:solidFill>
                  <a:schemeClr val="tx1"/>
                </a:solidFill>
              </a:rPr>
              <a:t> </a:t>
            </a:r>
            <a:r>
              <a:rPr lang="ru-RU" sz="1400" dirty="0" err="1">
                <a:solidFill>
                  <a:schemeClr val="tx1"/>
                </a:solidFill>
              </a:rPr>
              <a:t>ғылыми</a:t>
            </a:r>
            <a:r>
              <a:rPr lang="ru-RU" sz="1400" dirty="0">
                <a:solidFill>
                  <a:schemeClr val="tx1"/>
                </a:solidFill>
              </a:rPr>
              <a:t> </a:t>
            </a:r>
            <a:r>
              <a:rPr lang="ru-RU" sz="1400" dirty="0" err="1">
                <a:solidFill>
                  <a:schemeClr val="tx1"/>
                </a:solidFill>
              </a:rPr>
              <a:t>танымның</a:t>
            </a:r>
            <a:r>
              <a:rPr lang="ru-RU" sz="1400" dirty="0">
                <a:solidFill>
                  <a:schemeClr val="tx1"/>
                </a:solidFill>
              </a:rPr>
              <a:t> </a:t>
            </a:r>
            <a:r>
              <a:rPr lang="ru-RU" sz="1400" dirty="0" err="1">
                <a:solidFill>
                  <a:schemeClr val="tx1"/>
                </a:solidFill>
              </a:rPr>
              <a:t>әдістемесін</a:t>
            </a:r>
            <a:r>
              <a:rPr lang="ru-RU" sz="1400" dirty="0">
                <a:solidFill>
                  <a:schemeClr val="tx1"/>
                </a:solidFill>
              </a:rPr>
              <a:t> </a:t>
            </a:r>
            <a:r>
              <a:rPr lang="ru-RU" sz="1400" dirty="0" err="1">
                <a:solidFill>
                  <a:schemeClr val="tx1"/>
                </a:solidFill>
              </a:rPr>
              <a:t>жаңартуға</a:t>
            </a:r>
            <a:r>
              <a:rPr lang="ru-RU" sz="1400" dirty="0">
                <a:solidFill>
                  <a:schemeClr val="tx1"/>
                </a:solidFill>
              </a:rPr>
              <a:t> </a:t>
            </a:r>
            <a:r>
              <a:rPr lang="ru-RU" sz="1400" dirty="0" err="1">
                <a:solidFill>
                  <a:schemeClr val="tx1"/>
                </a:solidFill>
              </a:rPr>
              <a:t>кедергі</a:t>
            </a:r>
            <a:r>
              <a:rPr lang="ru-RU" sz="1400" dirty="0">
                <a:solidFill>
                  <a:schemeClr val="tx1"/>
                </a:solidFill>
              </a:rPr>
              <a:t> </a:t>
            </a:r>
            <a:r>
              <a:rPr lang="ru-RU" sz="1400" dirty="0" err="1">
                <a:solidFill>
                  <a:schemeClr val="tx1"/>
                </a:solidFill>
              </a:rPr>
              <a:t>келтіреді</a:t>
            </a:r>
            <a:r>
              <a:rPr lang="ru-RU" sz="1400" dirty="0">
                <a:solidFill>
                  <a:schemeClr val="tx1"/>
                </a:solidFill>
              </a:rPr>
              <a:t>. </a:t>
            </a:r>
            <a:r>
              <a:rPr lang="ru-RU" sz="1400" dirty="0" err="1">
                <a:solidFill>
                  <a:schemeClr val="tx1"/>
                </a:solidFill>
              </a:rPr>
              <a:t>Заңнан</a:t>
            </a:r>
            <a:r>
              <a:rPr lang="ru-RU" sz="1400" dirty="0">
                <a:solidFill>
                  <a:schemeClr val="tx1"/>
                </a:solidFill>
              </a:rPr>
              <a:t> </a:t>
            </a:r>
            <a:r>
              <a:rPr lang="ru-RU" sz="1400" dirty="0" err="1">
                <a:solidFill>
                  <a:schemeClr val="tx1"/>
                </a:solidFill>
              </a:rPr>
              <a:t>аттамайтын</a:t>
            </a:r>
            <a:r>
              <a:rPr lang="ru-RU" sz="1400" dirty="0">
                <a:solidFill>
                  <a:schemeClr val="tx1"/>
                </a:solidFill>
              </a:rPr>
              <a:t> </a:t>
            </a:r>
            <a:r>
              <a:rPr lang="ru-RU" sz="1400" dirty="0" err="1">
                <a:solidFill>
                  <a:schemeClr val="tx1"/>
                </a:solidFill>
              </a:rPr>
              <a:t>ғалымға</a:t>
            </a:r>
            <a:r>
              <a:rPr lang="ru-RU" sz="1400" dirty="0">
                <a:solidFill>
                  <a:schemeClr val="tx1"/>
                </a:solidFill>
              </a:rPr>
              <a:t> </a:t>
            </a:r>
            <a:r>
              <a:rPr lang="ru-RU" sz="1400" dirty="0" err="1">
                <a:solidFill>
                  <a:schemeClr val="tx1"/>
                </a:solidFill>
              </a:rPr>
              <a:t>ғылыми</a:t>
            </a:r>
            <a:r>
              <a:rPr lang="ru-RU" sz="1400" dirty="0">
                <a:solidFill>
                  <a:schemeClr val="tx1"/>
                </a:solidFill>
              </a:rPr>
              <a:t> </a:t>
            </a:r>
            <a:r>
              <a:rPr lang="ru-RU" sz="1400" dirty="0" err="1">
                <a:solidFill>
                  <a:schemeClr val="tx1"/>
                </a:solidFill>
              </a:rPr>
              <a:t>әдістеменің</a:t>
            </a:r>
            <a:r>
              <a:rPr lang="ru-RU" sz="1400" dirty="0">
                <a:solidFill>
                  <a:schemeClr val="tx1"/>
                </a:solidFill>
              </a:rPr>
              <a:t> </a:t>
            </a:r>
            <a:r>
              <a:rPr lang="ru-RU" sz="1400" dirty="0" err="1">
                <a:solidFill>
                  <a:schemeClr val="tx1"/>
                </a:solidFill>
              </a:rPr>
              <a:t>заңдары</a:t>
            </a:r>
            <a:r>
              <a:rPr lang="ru-RU" sz="1400" dirty="0">
                <a:solidFill>
                  <a:schemeClr val="tx1"/>
                </a:solidFill>
              </a:rPr>
              <a:t> </a:t>
            </a:r>
            <a:r>
              <a:rPr lang="ru-RU" sz="1400" dirty="0" err="1">
                <a:solidFill>
                  <a:schemeClr val="tx1"/>
                </a:solidFill>
              </a:rPr>
              <a:t>догмаға</a:t>
            </a:r>
            <a:r>
              <a:rPr lang="ru-RU" sz="1400" dirty="0">
                <a:solidFill>
                  <a:schemeClr val="tx1"/>
                </a:solidFill>
              </a:rPr>
              <a:t> </a:t>
            </a:r>
            <a:r>
              <a:rPr lang="ru-RU" sz="1400" dirty="0" err="1">
                <a:solidFill>
                  <a:schemeClr val="tx1"/>
                </a:solidFill>
              </a:rPr>
              <a:t>айналған</a:t>
            </a:r>
            <a:r>
              <a:rPr lang="ru-RU" sz="1400" dirty="0">
                <a:solidFill>
                  <a:schemeClr val="tx1"/>
                </a:solidFill>
              </a:rPr>
              <a:t>. </a:t>
            </a:r>
            <a:r>
              <a:rPr lang="ru-RU" sz="1400" dirty="0" err="1">
                <a:solidFill>
                  <a:schemeClr val="tx1"/>
                </a:solidFill>
              </a:rPr>
              <a:t>Таптырмас</a:t>
            </a:r>
            <a:r>
              <a:rPr lang="ru-RU" sz="1400" dirty="0">
                <a:solidFill>
                  <a:schemeClr val="tx1"/>
                </a:solidFill>
              </a:rPr>
              <a:t> </a:t>
            </a:r>
            <a:r>
              <a:rPr lang="ru-RU" sz="1400" dirty="0" err="1">
                <a:solidFill>
                  <a:schemeClr val="tx1"/>
                </a:solidFill>
              </a:rPr>
              <a:t>әдісті</a:t>
            </a:r>
            <a:r>
              <a:rPr lang="ru-RU" sz="1400" dirty="0">
                <a:solidFill>
                  <a:schemeClr val="tx1"/>
                </a:solidFill>
              </a:rPr>
              <a:t> </a:t>
            </a:r>
            <a:r>
              <a:rPr lang="ru-RU" sz="1400" dirty="0" err="1">
                <a:solidFill>
                  <a:schemeClr val="tx1"/>
                </a:solidFill>
              </a:rPr>
              <a:t>қолдану</a:t>
            </a:r>
            <a:r>
              <a:rPr lang="ru-RU" sz="1400" dirty="0">
                <a:solidFill>
                  <a:schemeClr val="tx1"/>
                </a:solidFill>
              </a:rPr>
              <a:t>, </a:t>
            </a:r>
            <a:r>
              <a:rPr lang="ru-RU" sz="1400" dirty="0" err="1">
                <a:solidFill>
                  <a:schemeClr val="tx1"/>
                </a:solidFill>
              </a:rPr>
              <a:t>проблеманы</a:t>
            </a:r>
            <a:r>
              <a:rPr lang="ru-RU" sz="1400" dirty="0">
                <a:solidFill>
                  <a:schemeClr val="tx1"/>
                </a:solidFill>
              </a:rPr>
              <a:t> </a:t>
            </a:r>
            <a:r>
              <a:rPr lang="ru-RU" sz="1400" dirty="0" err="1">
                <a:solidFill>
                  <a:schemeClr val="tx1"/>
                </a:solidFill>
              </a:rPr>
              <a:t>стандартты</a:t>
            </a:r>
            <a:r>
              <a:rPr lang="ru-RU" sz="1400" dirty="0">
                <a:solidFill>
                  <a:schemeClr val="tx1"/>
                </a:solidFill>
              </a:rPr>
              <a:t> </a:t>
            </a:r>
            <a:r>
              <a:rPr lang="ru-RU" sz="1400" dirty="0" err="1">
                <a:solidFill>
                  <a:schemeClr val="tx1"/>
                </a:solidFill>
              </a:rPr>
              <a:t>емес</a:t>
            </a:r>
            <a:r>
              <a:rPr lang="ru-RU" sz="1400" dirty="0">
                <a:solidFill>
                  <a:schemeClr val="tx1"/>
                </a:solidFill>
              </a:rPr>
              <a:t> </a:t>
            </a:r>
            <a:r>
              <a:rPr lang="ru-RU" sz="1400" dirty="0" err="1">
                <a:solidFill>
                  <a:schemeClr val="tx1"/>
                </a:solidFill>
              </a:rPr>
              <a:t>тұрғыда</a:t>
            </a:r>
            <a:r>
              <a:rPr lang="ru-RU" sz="1400" dirty="0">
                <a:solidFill>
                  <a:schemeClr val="tx1"/>
                </a:solidFill>
              </a:rPr>
              <a:t> </a:t>
            </a:r>
            <a:r>
              <a:rPr lang="ru-RU" sz="1400" dirty="0" err="1">
                <a:solidFill>
                  <a:schemeClr val="tx1"/>
                </a:solidFill>
              </a:rPr>
              <a:t>шешу</a:t>
            </a:r>
            <a:r>
              <a:rPr lang="ru-RU" sz="1400" dirty="0">
                <a:solidFill>
                  <a:schemeClr val="tx1"/>
                </a:solidFill>
              </a:rPr>
              <a:t> </a:t>
            </a:r>
            <a:r>
              <a:rPr lang="ru-RU" sz="1400" dirty="0" err="1">
                <a:solidFill>
                  <a:schemeClr val="tx1"/>
                </a:solidFill>
              </a:rPr>
              <a:t>күдік</a:t>
            </a:r>
            <a:r>
              <a:rPr lang="ru-RU" sz="1400" dirty="0">
                <a:solidFill>
                  <a:schemeClr val="tx1"/>
                </a:solidFill>
              </a:rPr>
              <a:t> </a:t>
            </a:r>
            <a:r>
              <a:rPr lang="ru-RU" sz="1400" dirty="0" err="1">
                <a:solidFill>
                  <a:schemeClr val="tx1"/>
                </a:solidFill>
              </a:rPr>
              <a:t>тудырады</a:t>
            </a:r>
            <a:r>
              <a:rPr lang="ru-RU" sz="1400" dirty="0">
                <a:solidFill>
                  <a:schemeClr val="tx1"/>
                </a:solidFill>
              </a:rPr>
              <a:t>, </a:t>
            </a:r>
            <a:r>
              <a:rPr lang="ru-RU" sz="1400" dirty="0" err="1">
                <a:solidFill>
                  <a:schemeClr val="tx1"/>
                </a:solidFill>
              </a:rPr>
              <a:t>бұл</a:t>
            </a:r>
            <a:r>
              <a:rPr lang="ru-RU" sz="1400" dirty="0">
                <a:solidFill>
                  <a:schemeClr val="tx1"/>
                </a:solidFill>
              </a:rPr>
              <a:t> психоанализ, </a:t>
            </a:r>
            <a:r>
              <a:rPr lang="ru-RU" sz="1400" dirty="0" err="1">
                <a:solidFill>
                  <a:schemeClr val="tx1"/>
                </a:solidFill>
              </a:rPr>
              <a:t>гештальт</a:t>
            </a:r>
            <a:r>
              <a:rPr lang="ru-RU" sz="1400" dirty="0">
                <a:solidFill>
                  <a:schemeClr val="tx1"/>
                </a:solidFill>
              </a:rPr>
              <a:t>- терапия, </a:t>
            </a:r>
            <a:r>
              <a:rPr lang="ru-RU" sz="1400" dirty="0" err="1">
                <a:solidFill>
                  <a:schemeClr val="tx1"/>
                </a:solidFill>
              </a:rPr>
              <a:t>Роршах</a:t>
            </a:r>
            <a:r>
              <a:rPr lang="ru-RU" sz="1400" dirty="0">
                <a:solidFill>
                  <a:schemeClr val="tx1"/>
                </a:solidFill>
              </a:rPr>
              <a:t> </a:t>
            </a:r>
            <a:r>
              <a:rPr lang="ru-RU" sz="1400" dirty="0" err="1">
                <a:solidFill>
                  <a:schemeClr val="tx1"/>
                </a:solidFill>
              </a:rPr>
              <a:t>тестімен</a:t>
            </a:r>
            <a:r>
              <a:rPr lang="ru-RU" sz="1400" dirty="0">
                <a:solidFill>
                  <a:schemeClr val="tx1"/>
                </a:solidFill>
              </a:rPr>
              <a:t> де </a:t>
            </a:r>
            <a:r>
              <a:rPr lang="ru-RU" sz="1400" dirty="0" err="1">
                <a:solidFill>
                  <a:schemeClr val="tx1"/>
                </a:solidFill>
              </a:rPr>
              <a:t>солай</a:t>
            </a:r>
            <a:r>
              <a:rPr lang="ru-RU" sz="1400" dirty="0">
                <a:solidFill>
                  <a:schemeClr val="tx1"/>
                </a:solidFill>
              </a:rPr>
              <a:t> </a:t>
            </a:r>
            <a:r>
              <a:rPr lang="ru-RU" sz="1400" dirty="0" err="1">
                <a:solidFill>
                  <a:schemeClr val="tx1"/>
                </a:solidFill>
              </a:rPr>
              <a:t>болған</a:t>
            </a:r>
            <a:r>
              <a:rPr lang="ru-RU" sz="1400" dirty="0">
                <a:solidFill>
                  <a:schemeClr val="tx1"/>
                </a:solidFill>
              </a:rPr>
              <a:t>. </a:t>
            </a:r>
            <a:r>
              <a:rPr lang="ru-RU" sz="1400" dirty="0" err="1">
                <a:solidFill>
                  <a:schemeClr val="tx1"/>
                </a:solidFill>
              </a:rPr>
              <a:t>Күдіктену</a:t>
            </a:r>
            <a:r>
              <a:rPr lang="ru-RU" sz="1400" dirty="0">
                <a:solidFill>
                  <a:schemeClr val="tx1"/>
                </a:solidFill>
              </a:rPr>
              <a:t> мен </a:t>
            </a:r>
            <a:r>
              <a:rPr lang="ru-RU" sz="1400" dirty="0" err="1">
                <a:solidFill>
                  <a:schemeClr val="tx1"/>
                </a:solidFill>
              </a:rPr>
              <a:t>дұшпандықтан</a:t>
            </a:r>
            <a:r>
              <a:rPr lang="ru-RU" sz="1400" dirty="0">
                <a:solidFill>
                  <a:schemeClr val="tx1"/>
                </a:solidFill>
              </a:rPr>
              <a:t> </a:t>
            </a:r>
            <a:r>
              <a:rPr lang="ru-RU" sz="1400" dirty="0" err="1">
                <a:solidFill>
                  <a:schemeClr val="tx1"/>
                </a:solidFill>
              </a:rPr>
              <a:t>қазір</a:t>
            </a:r>
            <a:r>
              <a:rPr lang="ru-RU" sz="1400" dirty="0">
                <a:solidFill>
                  <a:schemeClr val="tx1"/>
                </a:solidFill>
              </a:rPr>
              <a:t> психология мен </a:t>
            </a:r>
            <a:r>
              <a:rPr lang="ru-RU" sz="1400" dirty="0" err="1">
                <a:solidFill>
                  <a:schemeClr val="tx1"/>
                </a:solidFill>
              </a:rPr>
              <a:t>социологияға</a:t>
            </a:r>
            <a:r>
              <a:rPr lang="ru-RU" sz="1400" dirty="0">
                <a:solidFill>
                  <a:schemeClr val="tx1"/>
                </a:solidFill>
              </a:rPr>
              <a:t> аса </a:t>
            </a:r>
            <a:r>
              <a:rPr lang="ru-RU" sz="1400" dirty="0" err="1">
                <a:solidFill>
                  <a:schemeClr val="tx1"/>
                </a:solidFill>
              </a:rPr>
              <a:t>қажет</a:t>
            </a:r>
            <a:r>
              <a:rPr lang="ru-RU" sz="1400" dirty="0">
                <a:solidFill>
                  <a:schemeClr val="tx1"/>
                </a:solidFill>
              </a:rPr>
              <a:t> </a:t>
            </a:r>
            <a:r>
              <a:rPr lang="ru-RU" sz="1400" dirty="0" err="1">
                <a:solidFill>
                  <a:schemeClr val="tx1"/>
                </a:solidFill>
              </a:rPr>
              <a:t>логикалық</a:t>
            </a:r>
            <a:r>
              <a:rPr lang="ru-RU" sz="1400" dirty="0">
                <a:solidFill>
                  <a:schemeClr val="tx1"/>
                </a:solidFill>
              </a:rPr>
              <a:t> </a:t>
            </a:r>
            <a:r>
              <a:rPr lang="ru-RU" sz="1400" dirty="0" err="1">
                <a:solidFill>
                  <a:schemeClr val="tx1"/>
                </a:solidFill>
              </a:rPr>
              <a:t>және</a:t>
            </a:r>
            <a:r>
              <a:rPr lang="ru-RU" sz="1400" dirty="0">
                <a:solidFill>
                  <a:schemeClr val="tx1"/>
                </a:solidFill>
              </a:rPr>
              <a:t> </a:t>
            </a:r>
            <a:r>
              <a:rPr lang="ru-RU" sz="1400" dirty="0" err="1">
                <a:solidFill>
                  <a:schemeClr val="tx1"/>
                </a:solidFill>
              </a:rPr>
              <a:t>статистикалық</a:t>
            </a:r>
            <a:r>
              <a:rPr lang="ru-RU" sz="1400" dirty="0">
                <a:solidFill>
                  <a:schemeClr val="tx1"/>
                </a:solidFill>
              </a:rPr>
              <a:t> </a:t>
            </a:r>
            <a:r>
              <a:rPr lang="ru-RU" sz="1400" dirty="0" err="1">
                <a:solidFill>
                  <a:schemeClr val="tx1"/>
                </a:solidFill>
              </a:rPr>
              <a:t>шаралар</a:t>
            </a:r>
            <a:r>
              <a:rPr lang="ru-RU" sz="1400" dirty="0">
                <a:solidFill>
                  <a:schemeClr val="tx1"/>
                </a:solidFill>
              </a:rPr>
              <a:t> мен </a:t>
            </a:r>
            <a:r>
              <a:rPr lang="ru-RU" sz="1400" dirty="0" err="1">
                <a:solidFill>
                  <a:schemeClr val="tx1"/>
                </a:solidFill>
              </a:rPr>
              <a:t>техникалардың</a:t>
            </a:r>
            <a:r>
              <a:rPr lang="ru-RU" sz="1400" dirty="0">
                <a:solidFill>
                  <a:schemeClr val="tx1"/>
                </a:solidFill>
              </a:rPr>
              <a:t> </a:t>
            </a:r>
            <a:r>
              <a:rPr lang="ru-RU" sz="1400" dirty="0" err="1">
                <a:solidFill>
                  <a:schemeClr val="tx1"/>
                </a:solidFill>
              </a:rPr>
              <a:t>біртұтас</a:t>
            </a:r>
            <a:r>
              <a:rPr lang="ru-RU" sz="1400" dirty="0">
                <a:solidFill>
                  <a:schemeClr val="tx1"/>
                </a:solidFill>
              </a:rPr>
              <a:t>, </a:t>
            </a:r>
            <a:r>
              <a:rPr lang="ru-RU" sz="1400" dirty="0" err="1">
                <a:solidFill>
                  <a:schemeClr val="tx1"/>
                </a:solidFill>
              </a:rPr>
              <a:t>қалыпты</a:t>
            </a:r>
            <a:r>
              <a:rPr lang="ru-RU" sz="1400" dirty="0">
                <a:solidFill>
                  <a:schemeClr val="tx1"/>
                </a:solidFill>
              </a:rPr>
              <a:t> </a:t>
            </a:r>
            <a:r>
              <a:rPr lang="ru-RU" sz="1400" dirty="0" err="1">
                <a:solidFill>
                  <a:schemeClr val="tx1"/>
                </a:solidFill>
              </a:rPr>
              <a:t>жүйесі</a:t>
            </a:r>
            <a:r>
              <a:rPr lang="ru-RU" sz="1400" dirty="0">
                <a:solidFill>
                  <a:schemeClr val="tx1"/>
                </a:solidFill>
              </a:rPr>
              <a:t> </a:t>
            </a:r>
            <a:r>
              <a:rPr lang="ru-RU" sz="1400" dirty="0" err="1">
                <a:solidFill>
                  <a:schemeClr val="tx1"/>
                </a:solidFill>
              </a:rPr>
              <a:t>құрылмайынша</a:t>
            </a:r>
            <a:r>
              <a:rPr lang="ru-RU" sz="1400" dirty="0">
                <a:solidFill>
                  <a:schemeClr val="tx1"/>
                </a:solidFill>
              </a:rPr>
              <a:t> </a:t>
            </a:r>
            <a:r>
              <a:rPr lang="ru-RU" sz="1400" dirty="0" err="1">
                <a:solidFill>
                  <a:schemeClr val="tx1"/>
                </a:solidFill>
              </a:rPr>
              <a:t>құтыла</a:t>
            </a:r>
            <a:r>
              <a:rPr lang="ru-RU" sz="1400" dirty="0">
                <a:solidFill>
                  <a:schemeClr val="tx1"/>
                </a:solidFill>
              </a:rPr>
              <a:t> </a:t>
            </a:r>
            <a:r>
              <a:rPr lang="ru-RU" sz="1400" dirty="0" err="1">
                <a:solidFill>
                  <a:schemeClr val="tx1"/>
                </a:solidFill>
              </a:rPr>
              <a:t>алмаймыз</a:t>
            </a:r>
            <a:r>
              <a:rPr lang="ru-RU" sz="1400" dirty="0">
                <a:solidFill>
                  <a:schemeClr val="tx1"/>
                </a:solidFill>
              </a:rPr>
              <a:t>. </a:t>
            </a:r>
            <a:r>
              <a:rPr lang="ru-RU" sz="1400" dirty="0" err="1">
                <a:solidFill>
                  <a:schemeClr val="tx1"/>
                </a:solidFill>
              </a:rPr>
              <a:t>Ғылыми</a:t>
            </a:r>
            <a:r>
              <a:rPr lang="ru-RU" sz="1400" dirty="0">
                <a:solidFill>
                  <a:schemeClr val="tx1"/>
                </a:solidFill>
              </a:rPr>
              <a:t> </a:t>
            </a:r>
            <a:r>
              <a:rPr lang="ru-RU" sz="1400" dirty="0" err="1">
                <a:solidFill>
                  <a:schemeClr val="tx1"/>
                </a:solidFill>
              </a:rPr>
              <a:t>жаңалық</a:t>
            </a:r>
            <a:r>
              <a:rPr lang="ru-RU" sz="1400" dirty="0">
                <a:solidFill>
                  <a:schemeClr val="tx1"/>
                </a:solidFill>
              </a:rPr>
              <a:t> </a:t>
            </a:r>
            <a:r>
              <a:rPr lang="ru-RU" sz="1400" dirty="0" err="1">
                <a:solidFill>
                  <a:schemeClr val="tx1"/>
                </a:solidFill>
              </a:rPr>
              <a:t>біріккен</a:t>
            </a:r>
            <a:r>
              <a:rPr lang="ru-RU" sz="1400" dirty="0">
                <a:solidFill>
                  <a:schemeClr val="tx1"/>
                </a:solidFill>
              </a:rPr>
              <a:t> </a:t>
            </a:r>
            <a:r>
              <a:rPr lang="ru-RU" sz="1400" dirty="0" err="1">
                <a:solidFill>
                  <a:schemeClr val="tx1"/>
                </a:solidFill>
              </a:rPr>
              <a:t>жұмыстардың</a:t>
            </a:r>
            <a:r>
              <a:rPr lang="ru-RU" sz="1400" dirty="0">
                <a:solidFill>
                  <a:schemeClr val="tx1"/>
                </a:solidFill>
              </a:rPr>
              <a:t> </a:t>
            </a:r>
            <a:r>
              <a:rPr lang="ru-RU" sz="1400" dirty="0" err="1">
                <a:solidFill>
                  <a:schemeClr val="tx1"/>
                </a:solidFill>
              </a:rPr>
              <a:t>нәтижесі</a:t>
            </a:r>
            <a:r>
              <a:rPr lang="ru-RU" sz="1400" dirty="0">
                <a:solidFill>
                  <a:schemeClr val="tx1"/>
                </a:solidFill>
              </a:rPr>
              <a:t> мен </a:t>
            </a:r>
            <a:r>
              <a:rPr lang="ru-RU" sz="1400" dirty="0" err="1">
                <a:solidFill>
                  <a:schemeClr val="tx1"/>
                </a:solidFill>
              </a:rPr>
              <a:t>көптеген</a:t>
            </a:r>
            <a:r>
              <a:rPr lang="ru-RU" sz="1400" dirty="0">
                <a:solidFill>
                  <a:schemeClr val="tx1"/>
                </a:solidFill>
              </a:rPr>
              <a:t> </a:t>
            </a:r>
            <a:r>
              <a:rPr lang="ru-RU" sz="1400" dirty="0" err="1">
                <a:solidFill>
                  <a:schemeClr val="tx1"/>
                </a:solidFill>
              </a:rPr>
              <a:t>адамның</a:t>
            </a:r>
            <a:r>
              <a:rPr lang="ru-RU" sz="1400" dirty="0">
                <a:solidFill>
                  <a:schemeClr val="tx1"/>
                </a:solidFill>
              </a:rPr>
              <a:t> </a:t>
            </a:r>
            <a:r>
              <a:rPr lang="ru-RU" sz="1400" dirty="0" err="1">
                <a:solidFill>
                  <a:schemeClr val="tx1"/>
                </a:solidFill>
              </a:rPr>
              <a:t>бірігуінің</a:t>
            </a:r>
            <a:r>
              <a:rPr lang="ru-RU" sz="1400" dirty="0">
                <a:solidFill>
                  <a:schemeClr val="tx1"/>
                </a:solidFill>
              </a:rPr>
              <a:t> </a:t>
            </a:r>
            <a:r>
              <a:rPr lang="ru-RU" sz="1400" dirty="0" err="1">
                <a:solidFill>
                  <a:schemeClr val="tx1"/>
                </a:solidFill>
              </a:rPr>
              <a:t>нәтижесінде</a:t>
            </a:r>
            <a:r>
              <a:rPr lang="ru-RU" sz="1400" dirty="0">
                <a:solidFill>
                  <a:schemeClr val="tx1"/>
                </a:solidFill>
              </a:rPr>
              <a:t> </a:t>
            </a:r>
            <a:r>
              <a:rPr lang="ru-RU" sz="1400" dirty="0" err="1">
                <a:solidFill>
                  <a:schemeClr val="tx1"/>
                </a:solidFill>
              </a:rPr>
              <a:t>болады</a:t>
            </a:r>
            <a:r>
              <a:rPr lang="ru-RU" sz="1400" dirty="0">
                <a:solidFill>
                  <a:schemeClr val="tx1"/>
                </a:solidFill>
              </a:rPr>
              <a:t>. </a:t>
            </a:r>
            <a:r>
              <a:rPr lang="ru-RU" sz="1400" dirty="0" err="1">
                <a:solidFill>
                  <a:schemeClr val="tx1"/>
                </a:solidFill>
              </a:rPr>
              <a:t>Дарынсыз</a:t>
            </a:r>
            <a:r>
              <a:rPr lang="ru-RU" sz="1400" dirty="0">
                <a:solidFill>
                  <a:schemeClr val="tx1"/>
                </a:solidFill>
              </a:rPr>
              <a:t> </a:t>
            </a:r>
            <a:r>
              <a:rPr lang="ru-RU" sz="1400" dirty="0" err="1">
                <a:solidFill>
                  <a:schemeClr val="tx1"/>
                </a:solidFill>
              </a:rPr>
              <a:t>ғалым</a:t>
            </a:r>
            <a:r>
              <a:rPr lang="ru-RU" sz="1400" dirty="0">
                <a:solidFill>
                  <a:schemeClr val="tx1"/>
                </a:solidFill>
              </a:rPr>
              <a:t> </a:t>
            </a:r>
            <a:r>
              <a:rPr lang="ru-RU" sz="1400" dirty="0" err="1">
                <a:solidFill>
                  <a:schemeClr val="tx1"/>
                </a:solidFill>
              </a:rPr>
              <a:t>ғана</a:t>
            </a:r>
            <a:r>
              <a:rPr lang="ru-RU" sz="1400" dirty="0">
                <a:solidFill>
                  <a:schemeClr val="tx1"/>
                </a:solidFill>
              </a:rPr>
              <a:t> </a:t>
            </a:r>
            <a:r>
              <a:rPr lang="ru-RU" sz="1400" dirty="0" err="1">
                <a:solidFill>
                  <a:schemeClr val="tx1"/>
                </a:solidFill>
              </a:rPr>
              <a:t>ұжыммен</a:t>
            </a:r>
            <a:r>
              <a:rPr lang="ru-RU" sz="1400" dirty="0">
                <a:solidFill>
                  <a:schemeClr val="tx1"/>
                </a:solidFill>
              </a:rPr>
              <a:t> </a:t>
            </a:r>
            <a:r>
              <a:rPr lang="ru-RU" sz="1400" dirty="0" err="1">
                <a:solidFill>
                  <a:schemeClr val="tx1"/>
                </a:solidFill>
              </a:rPr>
              <a:t>бірге</a:t>
            </a:r>
            <a:r>
              <a:rPr lang="ru-RU" sz="1400" dirty="0">
                <a:solidFill>
                  <a:schemeClr val="tx1"/>
                </a:solidFill>
              </a:rPr>
              <a:t> </a:t>
            </a:r>
            <a:r>
              <a:rPr lang="ru-RU" sz="1400" dirty="0" err="1">
                <a:solidFill>
                  <a:schemeClr val="tx1"/>
                </a:solidFill>
              </a:rPr>
              <a:t>жетістікке</a:t>
            </a:r>
            <a:r>
              <a:rPr lang="ru-RU" sz="1400" dirty="0">
                <a:solidFill>
                  <a:schemeClr val="tx1"/>
                </a:solidFill>
              </a:rPr>
              <a:t> жете </a:t>
            </a:r>
            <a:r>
              <a:rPr lang="ru-RU" sz="1400" dirty="0" err="1">
                <a:solidFill>
                  <a:schemeClr val="tx1"/>
                </a:solidFill>
              </a:rPr>
              <a:t>алады</a:t>
            </a:r>
            <a:r>
              <a:rPr lang="ru-RU" sz="1400" dirty="0">
                <a:solidFill>
                  <a:schemeClr val="tx1"/>
                </a:solidFill>
              </a:rPr>
              <a:t>. </a:t>
            </a:r>
          </a:p>
          <a:p>
            <a:r>
              <a:rPr lang="ru-RU" sz="1400" dirty="0" err="1">
                <a:solidFill>
                  <a:schemeClr val="tx1"/>
                </a:solidFill>
              </a:rPr>
              <a:t>Егер</a:t>
            </a:r>
            <a:r>
              <a:rPr lang="ru-RU" sz="1400" dirty="0">
                <a:solidFill>
                  <a:schemeClr val="tx1"/>
                </a:solidFill>
              </a:rPr>
              <a:t> </a:t>
            </a:r>
            <a:r>
              <a:rPr lang="ru-RU" sz="1400" dirty="0" err="1">
                <a:solidFill>
                  <a:schemeClr val="tx1"/>
                </a:solidFill>
              </a:rPr>
              <a:t>күдік</a:t>
            </a:r>
            <a:r>
              <a:rPr lang="ru-RU" sz="1400" dirty="0">
                <a:solidFill>
                  <a:schemeClr val="tx1"/>
                </a:solidFill>
              </a:rPr>
              <a:t> пен </a:t>
            </a:r>
            <a:r>
              <a:rPr lang="ru-RU" sz="1400" dirty="0" err="1">
                <a:solidFill>
                  <a:schemeClr val="tx1"/>
                </a:solidFill>
              </a:rPr>
              <a:t>дұшпандық</a:t>
            </a:r>
            <a:r>
              <a:rPr lang="ru-RU" sz="1400" dirty="0">
                <a:solidFill>
                  <a:schemeClr val="tx1"/>
                </a:solidFill>
              </a:rPr>
              <a:t> </a:t>
            </a:r>
            <a:r>
              <a:rPr lang="ru-RU" sz="1400" dirty="0" err="1">
                <a:solidFill>
                  <a:schemeClr val="tx1"/>
                </a:solidFill>
              </a:rPr>
              <a:t>болса</a:t>
            </a:r>
            <a:r>
              <a:rPr lang="ru-RU" sz="1400" dirty="0">
                <a:solidFill>
                  <a:schemeClr val="tx1"/>
                </a:solidFill>
              </a:rPr>
              <a:t>, </a:t>
            </a:r>
            <a:r>
              <a:rPr lang="ru-RU" sz="1400" dirty="0" err="1">
                <a:solidFill>
                  <a:schemeClr val="tx1"/>
                </a:solidFill>
              </a:rPr>
              <a:t>ғылым</a:t>
            </a:r>
            <a:r>
              <a:rPr lang="ru-RU" sz="1400" dirty="0">
                <a:solidFill>
                  <a:schemeClr val="tx1"/>
                </a:solidFill>
              </a:rPr>
              <a:t> </a:t>
            </a:r>
            <a:r>
              <a:rPr lang="ru-RU" sz="1400" dirty="0" err="1">
                <a:solidFill>
                  <a:schemeClr val="tx1"/>
                </a:solidFill>
              </a:rPr>
              <a:t>өз</a:t>
            </a:r>
            <a:r>
              <a:rPr lang="ru-RU" sz="1400" dirty="0">
                <a:solidFill>
                  <a:schemeClr val="tx1"/>
                </a:solidFill>
              </a:rPr>
              <a:t> </a:t>
            </a:r>
            <a:r>
              <a:rPr lang="ru-RU" sz="1400" dirty="0" err="1">
                <a:solidFill>
                  <a:schemeClr val="tx1"/>
                </a:solidFill>
              </a:rPr>
              <a:t>дамуын</a:t>
            </a:r>
            <a:r>
              <a:rPr lang="ru-RU" sz="1400" dirty="0">
                <a:solidFill>
                  <a:schemeClr val="tx1"/>
                </a:solidFill>
              </a:rPr>
              <a:t> </a:t>
            </a:r>
            <a:r>
              <a:rPr lang="ru-RU" sz="1400" dirty="0" err="1">
                <a:solidFill>
                  <a:schemeClr val="tx1"/>
                </a:solidFill>
              </a:rPr>
              <a:t>тежейді</a:t>
            </a:r>
            <a:r>
              <a:rPr lang="ru-RU" sz="1400" dirty="0">
                <a:solidFill>
                  <a:schemeClr val="tx1"/>
                </a:solidFill>
              </a:rPr>
              <a:t>, даму </a:t>
            </a:r>
            <a:r>
              <a:rPr lang="ru-RU" sz="1400" dirty="0" err="1">
                <a:solidFill>
                  <a:schemeClr val="tx1"/>
                </a:solidFill>
              </a:rPr>
              <a:t>өз</a:t>
            </a:r>
            <a:r>
              <a:rPr lang="ru-RU" sz="1400" dirty="0">
                <a:solidFill>
                  <a:schemeClr val="tx1"/>
                </a:solidFill>
              </a:rPr>
              <a:t> </a:t>
            </a:r>
            <a:r>
              <a:rPr lang="ru-RU" sz="1400" dirty="0" err="1">
                <a:solidFill>
                  <a:schemeClr val="tx1"/>
                </a:solidFill>
              </a:rPr>
              <a:t>проблемасын</a:t>
            </a:r>
            <a:r>
              <a:rPr lang="ru-RU" sz="1400" dirty="0">
                <a:solidFill>
                  <a:schemeClr val="tx1"/>
                </a:solidFill>
              </a:rPr>
              <a:t> </a:t>
            </a:r>
            <a:r>
              <a:rPr lang="ru-RU" sz="1400" dirty="0" err="1">
                <a:solidFill>
                  <a:schemeClr val="tx1"/>
                </a:solidFill>
              </a:rPr>
              <a:t>шешу</a:t>
            </a:r>
            <a:r>
              <a:rPr lang="ru-RU" sz="1400" dirty="0">
                <a:solidFill>
                  <a:schemeClr val="tx1"/>
                </a:solidFill>
              </a:rPr>
              <a:t> </a:t>
            </a:r>
            <a:r>
              <a:rPr lang="ru-RU" sz="1400" dirty="0" err="1">
                <a:solidFill>
                  <a:schemeClr val="tx1"/>
                </a:solidFill>
              </a:rPr>
              <a:t>үшін</a:t>
            </a:r>
            <a:r>
              <a:rPr lang="ru-RU" sz="1400" dirty="0">
                <a:solidFill>
                  <a:schemeClr val="tx1"/>
                </a:solidFill>
              </a:rPr>
              <a:t> </a:t>
            </a:r>
            <a:r>
              <a:rPr lang="ru-RU" sz="1400" dirty="0" err="1">
                <a:solidFill>
                  <a:schemeClr val="tx1"/>
                </a:solidFill>
              </a:rPr>
              <a:t>генийін</a:t>
            </a:r>
            <a:r>
              <a:rPr lang="ru-RU" sz="1400" dirty="0">
                <a:solidFill>
                  <a:schemeClr val="tx1"/>
                </a:solidFill>
              </a:rPr>
              <a:t> </a:t>
            </a:r>
            <a:r>
              <a:rPr lang="ru-RU" sz="1400" dirty="0" err="1">
                <a:solidFill>
                  <a:schemeClr val="tx1"/>
                </a:solidFill>
              </a:rPr>
              <a:t>күтуіне</a:t>
            </a:r>
            <a:r>
              <a:rPr lang="ru-RU" sz="1400" dirty="0">
                <a:solidFill>
                  <a:schemeClr val="tx1"/>
                </a:solidFill>
              </a:rPr>
              <a:t> тура </a:t>
            </a:r>
            <a:r>
              <a:rPr lang="ru-RU" sz="1400" dirty="0" err="1">
                <a:solidFill>
                  <a:schemeClr val="tx1"/>
                </a:solidFill>
              </a:rPr>
              <a:t>келеді</a:t>
            </a:r>
            <a:r>
              <a:rPr lang="ru-RU" sz="1400" dirty="0">
                <a:solidFill>
                  <a:schemeClr val="tx1"/>
                </a:solidFill>
              </a:rPr>
              <a:t>. Догматик </a:t>
            </a:r>
            <a:r>
              <a:rPr lang="ru-RU" sz="1400" dirty="0" err="1">
                <a:solidFill>
                  <a:schemeClr val="tx1"/>
                </a:solidFill>
              </a:rPr>
              <a:t>ғалымдар</a:t>
            </a:r>
            <a:r>
              <a:rPr lang="ru-RU" sz="1400" dirty="0">
                <a:solidFill>
                  <a:schemeClr val="tx1"/>
                </a:solidFill>
              </a:rPr>
              <a:t> </a:t>
            </a:r>
            <a:r>
              <a:rPr lang="ru-RU" sz="1400" dirty="0" err="1">
                <a:solidFill>
                  <a:schemeClr val="tx1"/>
                </a:solidFill>
              </a:rPr>
              <a:t>ғылымның</a:t>
            </a:r>
            <a:r>
              <a:rPr lang="ru-RU" sz="1400" dirty="0">
                <a:solidFill>
                  <a:schemeClr val="tx1"/>
                </a:solidFill>
              </a:rPr>
              <a:t> </a:t>
            </a:r>
            <a:r>
              <a:rPr lang="ru-RU" sz="1400" dirty="0" err="1">
                <a:solidFill>
                  <a:schemeClr val="tx1"/>
                </a:solidFill>
              </a:rPr>
              <a:t>толық</a:t>
            </a:r>
            <a:r>
              <a:rPr lang="ru-RU" sz="1400" dirty="0">
                <a:solidFill>
                  <a:schemeClr val="tx1"/>
                </a:solidFill>
              </a:rPr>
              <a:t> </a:t>
            </a:r>
            <a:r>
              <a:rPr lang="ru-RU" sz="1400" dirty="0" err="1">
                <a:solidFill>
                  <a:schemeClr val="tx1"/>
                </a:solidFill>
              </a:rPr>
              <a:t>құқылы</a:t>
            </a:r>
            <a:r>
              <a:rPr lang="ru-RU" sz="1400" dirty="0">
                <a:solidFill>
                  <a:schemeClr val="tx1"/>
                </a:solidFill>
              </a:rPr>
              <a:t> </a:t>
            </a:r>
            <a:r>
              <a:rPr lang="ru-RU" sz="1400" dirty="0" err="1">
                <a:solidFill>
                  <a:schemeClr val="tx1"/>
                </a:solidFill>
              </a:rPr>
              <a:t>қожайыны</a:t>
            </a:r>
            <a:r>
              <a:rPr lang="ru-RU" sz="1400" dirty="0">
                <a:solidFill>
                  <a:schemeClr val="tx1"/>
                </a:solidFill>
              </a:rPr>
              <a:t> </a:t>
            </a:r>
            <a:r>
              <a:rPr lang="ru-RU" sz="1400" dirty="0" err="1">
                <a:solidFill>
                  <a:schemeClr val="tx1"/>
                </a:solidFill>
              </a:rPr>
              <a:t>ретінде</a:t>
            </a:r>
            <a:r>
              <a:rPr lang="ru-RU" sz="1400" dirty="0">
                <a:solidFill>
                  <a:schemeClr val="tx1"/>
                </a:solidFill>
              </a:rPr>
              <a:t> </a:t>
            </a:r>
            <a:r>
              <a:rPr lang="ru-RU" sz="1400" dirty="0" err="1">
                <a:solidFill>
                  <a:schemeClr val="tx1"/>
                </a:solidFill>
              </a:rPr>
              <a:t>нағыз</a:t>
            </a:r>
            <a:r>
              <a:rPr lang="ru-RU" sz="1400" dirty="0">
                <a:solidFill>
                  <a:schemeClr val="tx1"/>
                </a:solidFill>
              </a:rPr>
              <a:t> </a:t>
            </a:r>
            <a:r>
              <a:rPr lang="ru-RU" sz="1400" dirty="0" err="1">
                <a:solidFill>
                  <a:schemeClr val="tx1"/>
                </a:solidFill>
              </a:rPr>
              <a:t>білімді</a:t>
            </a:r>
            <a:r>
              <a:rPr lang="ru-RU" sz="1400" dirty="0">
                <a:solidFill>
                  <a:schemeClr val="tx1"/>
                </a:solidFill>
              </a:rPr>
              <a:t> </a:t>
            </a:r>
            <a:r>
              <a:rPr lang="ru-RU" sz="1400" dirty="0" err="1">
                <a:solidFill>
                  <a:schemeClr val="tx1"/>
                </a:solidFill>
              </a:rPr>
              <a:t>ғалымдарды</a:t>
            </a:r>
            <a:r>
              <a:rPr lang="ru-RU" sz="1400" dirty="0">
                <a:solidFill>
                  <a:schemeClr val="tx1"/>
                </a:solidFill>
              </a:rPr>
              <a:t> </a:t>
            </a:r>
            <a:r>
              <a:rPr lang="ru-RU" sz="1400" dirty="0" err="1">
                <a:solidFill>
                  <a:schemeClr val="tx1"/>
                </a:solidFill>
              </a:rPr>
              <a:t>кейінге</a:t>
            </a:r>
            <a:r>
              <a:rPr lang="ru-RU" sz="1400" dirty="0">
                <a:solidFill>
                  <a:schemeClr val="tx1"/>
                </a:solidFill>
              </a:rPr>
              <a:t> </a:t>
            </a:r>
            <a:r>
              <a:rPr lang="ru-RU" sz="1400" dirty="0" err="1">
                <a:solidFill>
                  <a:schemeClr val="tx1"/>
                </a:solidFill>
              </a:rPr>
              <a:t>ығыстырады</a:t>
            </a:r>
            <a:r>
              <a:rPr lang="ru-RU" sz="1400" dirty="0">
                <a:solidFill>
                  <a:schemeClr val="tx1"/>
                </a:solidFill>
              </a:rPr>
              <a:t>. </a:t>
            </a:r>
            <a:r>
              <a:rPr lang="ru-RU" sz="1400" dirty="0" err="1">
                <a:solidFill>
                  <a:schemeClr val="tx1"/>
                </a:solidFill>
              </a:rPr>
              <a:t>Мойындалмаған</a:t>
            </a:r>
            <a:r>
              <a:rPr lang="ru-RU" sz="1400" dirty="0">
                <a:solidFill>
                  <a:schemeClr val="tx1"/>
                </a:solidFill>
              </a:rPr>
              <a:t> </a:t>
            </a:r>
            <a:r>
              <a:rPr lang="ru-RU" sz="1400" dirty="0" err="1">
                <a:solidFill>
                  <a:schemeClr val="tx1"/>
                </a:solidFill>
              </a:rPr>
              <a:t>данышпанға</a:t>
            </a:r>
            <a:r>
              <a:rPr lang="ru-RU" sz="1400" dirty="0">
                <a:solidFill>
                  <a:schemeClr val="tx1"/>
                </a:solidFill>
              </a:rPr>
              <a:t> </a:t>
            </a:r>
            <a:r>
              <a:rPr lang="ru-RU" sz="1400" dirty="0" err="1">
                <a:solidFill>
                  <a:schemeClr val="tx1"/>
                </a:solidFill>
              </a:rPr>
              <a:t>бақытты</a:t>
            </a:r>
            <a:r>
              <a:rPr lang="ru-RU" sz="1400" dirty="0">
                <a:solidFill>
                  <a:schemeClr val="tx1"/>
                </a:solidFill>
              </a:rPr>
              <a:t> </a:t>
            </a:r>
            <a:r>
              <a:rPr lang="ru-RU" sz="1400" dirty="0" err="1">
                <a:solidFill>
                  <a:schemeClr val="tx1"/>
                </a:solidFill>
              </a:rPr>
              <a:t>сәтті</a:t>
            </a:r>
            <a:r>
              <a:rPr lang="ru-RU" sz="1400" dirty="0">
                <a:solidFill>
                  <a:schemeClr val="tx1"/>
                </a:solidFill>
              </a:rPr>
              <a:t> </a:t>
            </a:r>
            <a:r>
              <a:rPr lang="ru-RU" sz="1400" dirty="0" err="1">
                <a:solidFill>
                  <a:schemeClr val="tx1"/>
                </a:solidFill>
              </a:rPr>
              <a:t>күту</a:t>
            </a:r>
            <a:r>
              <a:rPr lang="ru-RU" sz="1400" dirty="0">
                <a:solidFill>
                  <a:schemeClr val="tx1"/>
                </a:solidFill>
              </a:rPr>
              <a:t> </a:t>
            </a:r>
            <a:r>
              <a:rPr lang="ru-RU" sz="1400" dirty="0" err="1">
                <a:solidFill>
                  <a:schemeClr val="tx1"/>
                </a:solidFill>
              </a:rPr>
              <a:t>ғана</a:t>
            </a:r>
            <a:r>
              <a:rPr lang="ru-RU" sz="1400" dirty="0">
                <a:solidFill>
                  <a:schemeClr val="tx1"/>
                </a:solidFill>
              </a:rPr>
              <a:t> </a:t>
            </a:r>
            <a:r>
              <a:rPr lang="ru-RU" sz="1400" dirty="0" err="1">
                <a:solidFill>
                  <a:schemeClr val="tx1"/>
                </a:solidFill>
              </a:rPr>
              <a:t>қалады</a:t>
            </a:r>
            <a:r>
              <a:rPr lang="ru-RU" sz="1400" dirty="0">
                <a:solidFill>
                  <a:schemeClr val="tx1"/>
                </a:solidFill>
              </a:rPr>
              <a:t>, </a:t>
            </a:r>
            <a:r>
              <a:rPr lang="ru-RU" sz="1400" dirty="0" err="1">
                <a:solidFill>
                  <a:schemeClr val="tx1"/>
                </a:solidFill>
              </a:rPr>
              <a:t>ол</a:t>
            </a:r>
            <a:r>
              <a:rPr lang="ru-RU" sz="1400" dirty="0">
                <a:solidFill>
                  <a:schemeClr val="tx1"/>
                </a:solidFill>
              </a:rPr>
              <a:t> </a:t>
            </a:r>
            <a:r>
              <a:rPr lang="ru-RU" sz="1400" dirty="0" err="1">
                <a:solidFill>
                  <a:schemeClr val="tx1"/>
                </a:solidFill>
              </a:rPr>
              <a:t>өз</a:t>
            </a:r>
            <a:r>
              <a:rPr lang="ru-RU" sz="1400" dirty="0">
                <a:solidFill>
                  <a:schemeClr val="tx1"/>
                </a:solidFill>
              </a:rPr>
              <a:t> </a:t>
            </a:r>
            <a:r>
              <a:rPr lang="ru-RU" sz="1400" dirty="0" err="1">
                <a:solidFill>
                  <a:schemeClr val="tx1"/>
                </a:solidFill>
              </a:rPr>
              <a:t>алаңынан</a:t>
            </a:r>
            <a:r>
              <a:rPr lang="ru-RU" sz="1400" dirty="0">
                <a:solidFill>
                  <a:schemeClr val="tx1"/>
                </a:solidFill>
              </a:rPr>
              <a:t> </a:t>
            </a:r>
            <a:r>
              <a:rPr lang="ru-RU" sz="1400" dirty="0" err="1">
                <a:solidFill>
                  <a:schemeClr val="tx1"/>
                </a:solidFill>
              </a:rPr>
              <a:t>шығып</a:t>
            </a:r>
            <a:r>
              <a:rPr lang="ru-RU" sz="1400" dirty="0">
                <a:solidFill>
                  <a:schemeClr val="tx1"/>
                </a:solidFill>
              </a:rPr>
              <a:t>, </a:t>
            </a:r>
            <a:r>
              <a:rPr lang="ru-RU" sz="1400" dirty="0" err="1">
                <a:solidFill>
                  <a:schemeClr val="tx1"/>
                </a:solidFill>
              </a:rPr>
              <a:t>ғылымға</a:t>
            </a:r>
            <a:r>
              <a:rPr lang="ru-RU" sz="1400" dirty="0">
                <a:solidFill>
                  <a:schemeClr val="tx1"/>
                </a:solidFill>
              </a:rPr>
              <a:t> </a:t>
            </a:r>
            <a:r>
              <a:rPr lang="ru-RU" sz="1400" dirty="0" err="1">
                <a:solidFill>
                  <a:schemeClr val="tx1"/>
                </a:solidFill>
              </a:rPr>
              <a:t>өз</a:t>
            </a:r>
            <a:r>
              <a:rPr lang="ru-RU" sz="1400" dirty="0">
                <a:solidFill>
                  <a:schemeClr val="tx1"/>
                </a:solidFill>
              </a:rPr>
              <a:t> </a:t>
            </a:r>
            <a:r>
              <a:rPr lang="ru-RU" sz="1400" dirty="0" err="1">
                <a:solidFill>
                  <a:schemeClr val="tx1"/>
                </a:solidFill>
              </a:rPr>
              <a:t>догмаларының</a:t>
            </a:r>
            <a:r>
              <a:rPr lang="ru-RU" sz="1400" dirty="0">
                <a:solidFill>
                  <a:schemeClr val="tx1"/>
                </a:solidFill>
              </a:rPr>
              <a:t> </a:t>
            </a:r>
            <a:r>
              <a:rPr lang="ru-RU" sz="1400" dirty="0" err="1">
                <a:solidFill>
                  <a:schemeClr val="tx1"/>
                </a:solidFill>
              </a:rPr>
              <a:t>билігін</a:t>
            </a:r>
            <a:r>
              <a:rPr lang="ru-RU" sz="1400" dirty="0">
                <a:solidFill>
                  <a:schemeClr val="tx1"/>
                </a:solidFill>
              </a:rPr>
              <a:t> </a:t>
            </a:r>
            <a:r>
              <a:rPr lang="ru-RU" sz="1400" dirty="0" err="1">
                <a:solidFill>
                  <a:schemeClr val="tx1"/>
                </a:solidFill>
              </a:rPr>
              <a:t>орнатқан</a:t>
            </a:r>
            <a:r>
              <a:rPr lang="ru-RU" sz="1400" dirty="0">
                <a:solidFill>
                  <a:schemeClr val="tx1"/>
                </a:solidFill>
              </a:rPr>
              <a:t> </a:t>
            </a:r>
            <a:r>
              <a:rPr lang="ru-RU" sz="1400" dirty="0" err="1">
                <a:solidFill>
                  <a:schemeClr val="tx1"/>
                </a:solidFill>
              </a:rPr>
              <a:t>кезде</a:t>
            </a:r>
            <a:r>
              <a:rPr lang="ru-RU" sz="1400" dirty="0">
                <a:solidFill>
                  <a:schemeClr val="tx1"/>
                </a:solidFill>
              </a:rPr>
              <a:t> </a:t>
            </a:r>
            <a:r>
              <a:rPr lang="ru-RU" sz="1400" dirty="0" err="1">
                <a:solidFill>
                  <a:schemeClr val="tx1"/>
                </a:solidFill>
              </a:rPr>
              <a:t>ғана</a:t>
            </a:r>
            <a:r>
              <a:rPr lang="ru-RU" sz="1400" dirty="0">
                <a:solidFill>
                  <a:schemeClr val="tx1"/>
                </a:solidFill>
              </a:rPr>
              <a:t> </a:t>
            </a:r>
            <a:r>
              <a:rPr lang="ru-RU" sz="1400" dirty="0" err="1">
                <a:solidFill>
                  <a:schemeClr val="tx1"/>
                </a:solidFill>
              </a:rPr>
              <a:t>өз</a:t>
            </a:r>
            <a:r>
              <a:rPr lang="ru-RU" sz="1400" dirty="0">
                <a:solidFill>
                  <a:schemeClr val="tx1"/>
                </a:solidFill>
              </a:rPr>
              <a:t> </a:t>
            </a:r>
            <a:r>
              <a:rPr lang="ru-RU" sz="1400" dirty="0" err="1">
                <a:solidFill>
                  <a:schemeClr val="tx1"/>
                </a:solidFill>
              </a:rPr>
              <a:t>идеясын</a:t>
            </a:r>
            <a:r>
              <a:rPr lang="ru-RU" sz="1400" dirty="0">
                <a:solidFill>
                  <a:schemeClr val="tx1"/>
                </a:solidFill>
              </a:rPr>
              <a:t> </a:t>
            </a:r>
            <a:r>
              <a:rPr lang="ru-RU" sz="1400" dirty="0" err="1">
                <a:solidFill>
                  <a:schemeClr val="tx1"/>
                </a:solidFill>
              </a:rPr>
              <a:t>көпшілікке</a:t>
            </a:r>
            <a:r>
              <a:rPr lang="ru-RU" sz="1400" dirty="0">
                <a:solidFill>
                  <a:schemeClr val="tx1"/>
                </a:solidFill>
              </a:rPr>
              <a:t> </a:t>
            </a:r>
            <a:r>
              <a:rPr lang="ru-RU" sz="1400" dirty="0" err="1">
                <a:solidFill>
                  <a:schemeClr val="tx1"/>
                </a:solidFill>
              </a:rPr>
              <a:t>мойындатады</a:t>
            </a:r>
            <a:r>
              <a:rPr lang="ru-RU" sz="1400" dirty="0">
                <a:solidFill>
                  <a:schemeClr val="tx1"/>
                </a:solidFill>
              </a:rPr>
              <a:t>. </a:t>
            </a:r>
            <a:r>
              <a:rPr lang="ru-RU" sz="1400" dirty="0" err="1">
                <a:solidFill>
                  <a:schemeClr val="tx1"/>
                </a:solidFill>
              </a:rPr>
              <a:t>Догматизмнің</a:t>
            </a:r>
            <a:r>
              <a:rPr lang="ru-RU" sz="1400" dirty="0">
                <a:solidFill>
                  <a:schemeClr val="tx1"/>
                </a:solidFill>
              </a:rPr>
              <a:t> </a:t>
            </a:r>
            <a:r>
              <a:rPr lang="ru-RU" sz="1400" dirty="0" err="1">
                <a:solidFill>
                  <a:schemeClr val="tx1"/>
                </a:solidFill>
              </a:rPr>
              <a:t>басқа</a:t>
            </a:r>
            <a:r>
              <a:rPr lang="ru-RU" sz="1400" dirty="0">
                <a:solidFill>
                  <a:schemeClr val="tx1"/>
                </a:solidFill>
              </a:rPr>
              <a:t> </a:t>
            </a:r>
            <a:r>
              <a:rPr lang="ru-RU" sz="1400" dirty="0" err="1">
                <a:solidFill>
                  <a:schemeClr val="tx1"/>
                </a:solidFill>
              </a:rPr>
              <a:t>қаупі</a:t>
            </a:r>
            <a:r>
              <a:rPr lang="ru-RU" sz="1400" dirty="0">
                <a:solidFill>
                  <a:schemeClr val="tx1"/>
                </a:solidFill>
              </a:rPr>
              <a:t> </a:t>
            </a:r>
            <a:r>
              <a:rPr lang="ru-RU" sz="1400" dirty="0" err="1">
                <a:solidFill>
                  <a:schemeClr val="tx1"/>
                </a:solidFill>
              </a:rPr>
              <a:t>ғылымның</a:t>
            </a:r>
            <a:r>
              <a:rPr lang="ru-RU" sz="1400" dirty="0">
                <a:solidFill>
                  <a:schemeClr val="tx1"/>
                </a:solidFill>
              </a:rPr>
              <a:t> </a:t>
            </a:r>
            <a:r>
              <a:rPr lang="ru-RU" sz="1400" dirty="0" err="1">
                <a:solidFill>
                  <a:schemeClr val="tx1"/>
                </a:solidFill>
              </a:rPr>
              <a:t>юрисдикцияны</a:t>
            </a:r>
            <a:r>
              <a:rPr lang="ru-RU" sz="1400" dirty="0">
                <a:solidFill>
                  <a:schemeClr val="tx1"/>
                </a:solidFill>
              </a:rPr>
              <a:t> </a:t>
            </a:r>
            <a:r>
              <a:rPr lang="ru-RU" sz="1400" dirty="0" err="1">
                <a:solidFill>
                  <a:schemeClr val="tx1"/>
                </a:solidFill>
              </a:rPr>
              <a:t>шектейтін</a:t>
            </a:r>
            <a:r>
              <a:rPr lang="ru-RU" sz="1400" dirty="0">
                <a:solidFill>
                  <a:schemeClr val="tx1"/>
                </a:solidFill>
              </a:rPr>
              <a:t> </a:t>
            </a:r>
            <a:r>
              <a:rPr lang="ru-RU" sz="1400" dirty="0" err="1">
                <a:solidFill>
                  <a:schemeClr val="tx1"/>
                </a:solidFill>
              </a:rPr>
              <a:t>құралдарға</a:t>
            </a:r>
            <a:r>
              <a:rPr lang="ru-RU" sz="1400" dirty="0">
                <a:solidFill>
                  <a:schemeClr val="tx1"/>
                </a:solidFill>
              </a:rPr>
              <a:t> баса </a:t>
            </a:r>
            <a:r>
              <a:rPr lang="ru-RU" sz="1400" dirty="0" err="1">
                <a:solidFill>
                  <a:schemeClr val="tx1"/>
                </a:solidFill>
              </a:rPr>
              <a:t>назар</a:t>
            </a:r>
            <a:r>
              <a:rPr lang="ru-RU" sz="1400" dirty="0">
                <a:solidFill>
                  <a:schemeClr val="tx1"/>
                </a:solidFill>
              </a:rPr>
              <a:t> </a:t>
            </a:r>
            <a:r>
              <a:rPr lang="ru-RU" sz="1400" dirty="0" err="1">
                <a:solidFill>
                  <a:schemeClr val="tx1"/>
                </a:solidFill>
              </a:rPr>
              <a:t>аудару</a:t>
            </a:r>
            <a:r>
              <a:rPr lang="ru-RU" sz="1400" dirty="0">
                <a:solidFill>
                  <a:schemeClr val="tx1"/>
                </a:solidFill>
              </a:rPr>
              <a:t> </a:t>
            </a:r>
            <a:r>
              <a:rPr lang="ru-RU" sz="1400" dirty="0" err="1">
                <a:solidFill>
                  <a:schemeClr val="tx1"/>
                </a:solidFill>
              </a:rPr>
              <a:t>болып</a:t>
            </a:r>
            <a:r>
              <a:rPr lang="ru-RU" sz="1400" dirty="0">
                <a:solidFill>
                  <a:schemeClr val="tx1"/>
                </a:solidFill>
              </a:rPr>
              <a:t> </a:t>
            </a:r>
            <a:r>
              <a:rPr lang="ru-RU" sz="1400" dirty="0" err="1">
                <a:solidFill>
                  <a:schemeClr val="tx1"/>
                </a:solidFill>
              </a:rPr>
              <a:t>табылады</a:t>
            </a:r>
            <a:r>
              <a:rPr lang="ru-RU" sz="1400" dirty="0">
                <a:solidFill>
                  <a:schemeClr val="tx1"/>
                </a:solidFill>
              </a:rPr>
              <a:t>. Догматизм </a:t>
            </a:r>
            <a:r>
              <a:rPr lang="ru-RU" sz="1400" dirty="0" err="1">
                <a:solidFill>
                  <a:schemeClr val="tx1"/>
                </a:solidFill>
              </a:rPr>
              <a:t>жаңа</a:t>
            </a:r>
            <a:r>
              <a:rPr lang="ru-RU" sz="1400" dirty="0">
                <a:solidFill>
                  <a:schemeClr val="tx1"/>
                </a:solidFill>
              </a:rPr>
              <a:t> </a:t>
            </a:r>
            <a:r>
              <a:rPr lang="ru-RU" sz="1400" dirty="0" err="1">
                <a:solidFill>
                  <a:schemeClr val="tx1"/>
                </a:solidFill>
              </a:rPr>
              <a:t>ғылыми</a:t>
            </a:r>
            <a:r>
              <a:rPr lang="ru-RU" sz="1400" dirty="0">
                <a:solidFill>
                  <a:schemeClr val="tx1"/>
                </a:solidFill>
              </a:rPr>
              <a:t> </a:t>
            </a:r>
            <a:r>
              <a:rPr lang="ru-RU" sz="1400" dirty="0" err="1">
                <a:solidFill>
                  <a:schemeClr val="tx1"/>
                </a:solidFill>
              </a:rPr>
              <a:t>әдістердің</a:t>
            </a:r>
            <a:r>
              <a:rPr lang="ru-RU" sz="1400" dirty="0">
                <a:solidFill>
                  <a:schemeClr val="tx1"/>
                </a:solidFill>
              </a:rPr>
              <a:t> </a:t>
            </a:r>
            <a:r>
              <a:rPr lang="ru-RU" sz="1400" dirty="0" err="1">
                <a:solidFill>
                  <a:schemeClr val="tx1"/>
                </a:solidFill>
              </a:rPr>
              <a:t>дамуын</a:t>
            </a:r>
            <a:r>
              <a:rPr lang="ru-RU" sz="1400" dirty="0">
                <a:solidFill>
                  <a:schemeClr val="tx1"/>
                </a:solidFill>
              </a:rPr>
              <a:t> </a:t>
            </a:r>
            <a:r>
              <a:rPr lang="ru-RU" sz="1400" dirty="0" err="1">
                <a:solidFill>
                  <a:schemeClr val="tx1"/>
                </a:solidFill>
              </a:rPr>
              <a:t>тежеп</a:t>
            </a:r>
            <a:r>
              <a:rPr lang="ru-RU" sz="1400" dirty="0">
                <a:solidFill>
                  <a:schemeClr val="tx1"/>
                </a:solidFill>
              </a:rPr>
              <a:t> </a:t>
            </a:r>
            <a:r>
              <a:rPr lang="ru-RU" sz="1400" dirty="0" err="1">
                <a:solidFill>
                  <a:schemeClr val="tx1"/>
                </a:solidFill>
              </a:rPr>
              <a:t>қана</a:t>
            </a:r>
            <a:r>
              <a:rPr lang="ru-RU" sz="1400" dirty="0">
                <a:solidFill>
                  <a:schemeClr val="tx1"/>
                </a:solidFill>
              </a:rPr>
              <a:t> </a:t>
            </a:r>
            <a:r>
              <a:rPr lang="ru-RU" sz="1400" dirty="0" err="1">
                <a:solidFill>
                  <a:schemeClr val="tx1"/>
                </a:solidFill>
              </a:rPr>
              <a:t>қоймай</a:t>
            </a:r>
            <a:r>
              <a:rPr lang="ru-RU" sz="1400" dirty="0">
                <a:solidFill>
                  <a:schemeClr val="tx1"/>
                </a:solidFill>
              </a:rPr>
              <a:t>, </a:t>
            </a:r>
            <a:r>
              <a:rPr lang="ru-RU" sz="1400" dirty="0" err="1">
                <a:solidFill>
                  <a:schemeClr val="tx1"/>
                </a:solidFill>
              </a:rPr>
              <a:t>жаңа</a:t>
            </a:r>
            <a:r>
              <a:rPr lang="ru-RU" sz="1400" dirty="0">
                <a:solidFill>
                  <a:schemeClr val="tx1"/>
                </a:solidFill>
              </a:rPr>
              <a:t> </a:t>
            </a:r>
            <a:r>
              <a:rPr lang="ru-RU" sz="1400" dirty="0" err="1">
                <a:solidFill>
                  <a:schemeClr val="tx1"/>
                </a:solidFill>
              </a:rPr>
              <a:t>проблеманы</a:t>
            </a:r>
            <a:r>
              <a:rPr lang="ru-RU" sz="1400" dirty="0">
                <a:solidFill>
                  <a:schemeClr val="tx1"/>
                </a:solidFill>
              </a:rPr>
              <a:t> </a:t>
            </a:r>
            <a:r>
              <a:rPr lang="ru-RU" sz="1400" dirty="0" err="1">
                <a:solidFill>
                  <a:schemeClr val="tx1"/>
                </a:solidFill>
              </a:rPr>
              <a:t>табуға</a:t>
            </a:r>
            <a:r>
              <a:rPr lang="ru-RU" sz="1400" dirty="0">
                <a:solidFill>
                  <a:schemeClr val="tx1"/>
                </a:solidFill>
              </a:rPr>
              <a:t> </a:t>
            </a:r>
            <a:r>
              <a:rPr lang="ru-RU" sz="1400" dirty="0" err="1">
                <a:solidFill>
                  <a:schemeClr val="tx1"/>
                </a:solidFill>
              </a:rPr>
              <a:t>ұмтылатын</a:t>
            </a:r>
            <a:r>
              <a:rPr lang="ru-RU" sz="1400" dirty="0">
                <a:solidFill>
                  <a:schemeClr val="tx1"/>
                </a:solidFill>
              </a:rPr>
              <a:t> </a:t>
            </a:r>
            <a:r>
              <a:rPr lang="ru-RU" sz="1400" dirty="0" err="1">
                <a:solidFill>
                  <a:schemeClr val="tx1"/>
                </a:solidFill>
              </a:rPr>
              <a:t>ғалымға</a:t>
            </a:r>
            <a:r>
              <a:rPr lang="ru-RU" sz="1400" dirty="0">
                <a:solidFill>
                  <a:schemeClr val="tx1"/>
                </a:solidFill>
              </a:rPr>
              <a:t> </a:t>
            </a:r>
            <a:r>
              <a:rPr lang="ru-RU" sz="1400" dirty="0" err="1">
                <a:solidFill>
                  <a:schemeClr val="tx1"/>
                </a:solidFill>
              </a:rPr>
              <a:t>үлкен</a:t>
            </a:r>
            <a:r>
              <a:rPr lang="ru-RU" sz="1400" dirty="0">
                <a:solidFill>
                  <a:schemeClr val="tx1"/>
                </a:solidFill>
              </a:rPr>
              <a:t> </a:t>
            </a:r>
            <a:r>
              <a:rPr lang="ru-RU" sz="1400" dirty="0" err="1">
                <a:solidFill>
                  <a:schemeClr val="tx1"/>
                </a:solidFill>
              </a:rPr>
              <a:t>кедергі</a:t>
            </a:r>
            <a:r>
              <a:rPr lang="ru-RU" sz="1400" dirty="0">
                <a:solidFill>
                  <a:schemeClr val="tx1"/>
                </a:solidFill>
              </a:rPr>
              <a:t> </a:t>
            </a:r>
            <a:r>
              <a:rPr lang="ru-RU" sz="1400" dirty="0" err="1">
                <a:solidFill>
                  <a:schemeClr val="tx1"/>
                </a:solidFill>
              </a:rPr>
              <a:t>болады</a:t>
            </a:r>
            <a:r>
              <a:rPr lang="ru-RU" sz="1400" dirty="0">
                <a:solidFill>
                  <a:schemeClr val="tx1"/>
                </a:solidFill>
              </a:rPr>
              <a:t>. </a:t>
            </a:r>
          </a:p>
        </p:txBody>
      </p:sp>
    </p:spTree>
    <p:extLst>
      <p:ext uri="{BB962C8B-B14F-4D97-AF65-F5344CB8AC3E}">
        <p14:creationId xmlns:p14="http://schemas.microsoft.com/office/powerpoint/2010/main" xmlns="" val="2652312042"/>
      </p:ext>
    </p:extLst>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0458E5BB-E260-4943-9C69-BD3D0EB2682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33547" y="0"/>
            <a:ext cx="9324906" cy="6858000"/>
          </a:xfrm>
          <a:prstGeom prst="rect">
            <a:avLst/>
          </a:prstGeom>
        </p:spPr>
      </p:pic>
    </p:spTree>
    <p:extLst>
      <p:ext uri="{BB962C8B-B14F-4D97-AF65-F5344CB8AC3E}">
        <p14:creationId xmlns:p14="http://schemas.microsoft.com/office/powerpoint/2010/main" xmlns="" val="23711108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E29AB28A-5829-F847-AC38-4D83D16B58F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83026" y="0"/>
            <a:ext cx="8825948" cy="6858000"/>
          </a:xfrm>
          <a:prstGeom prst="rect">
            <a:avLst/>
          </a:prstGeom>
        </p:spPr>
      </p:pic>
    </p:spTree>
    <p:extLst>
      <p:ext uri="{BB962C8B-B14F-4D97-AF65-F5344CB8AC3E}">
        <p14:creationId xmlns:p14="http://schemas.microsoft.com/office/powerpoint/2010/main" xmlns="" val="83211613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C000"/>
      </a:accent1>
      <a:accent2>
        <a:srgbClr val="E83C06"/>
      </a:accent2>
      <a:accent3>
        <a:srgbClr val="997400"/>
      </a:accent3>
      <a:accent4>
        <a:srgbClr val="AF2D05"/>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C000"/>
      </a:accent1>
      <a:accent2>
        <a:srgbClr val="E83C06"/>
      </a:accent2>
      <a:accent3>
        <a:srgbClr val="997400"/>
      </a:accent3>
      <a:accent4>
        <a:srgbClr val="AF2D05"/>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123</TotalTime>
  <Words>1257</Words>
  <Application>Microsoft Macintosh PowerPoint</Application>
  <PresentationFormat>Произвольный</PresentationFormat>
  <Paragraphs>44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Algabas-salon</dc:creator>
  <cp:lastModifiedBy>Lenovo</cp:lastModifiedBy>
  <cp:revision>11</cp:revision>
  <dcterms:modified xsi:type="dcterms:W3CDTF">2023-10-19T10:09:19Z</dcterms:modified>
</cp:coreProperties>
</file>